
<file path=[Content_Types].xml><?xml version="1.0" encoding="utf-8"?>
<Types xmlns="http://schemas.openxmlformats.org/package/2006/content-types">
  <Default Extension="fntdata" ContentType="application/x-fontdata"/>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6.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11"/>
  </p:notesMasterIdLst>
  <p:sldIdLst>
    <p:sldId id="274" r:id="rId2"/>
    <p:sldId id="275" r:id="rId3"/>
    <p:sldId id="276" r:id="rId4"/>
    <p:sldId id="260" r:id="rId5"/>
    <p:sldId id="271" r:id="rId6"/>
    <p:sldId id="262" r:id="rId7"/>
    <p:sldId id="263" r:id="rId8"/>
    <p:sldId id="273" r:id="rId9"/>
    <p:sldId id="272" r:id="rId10"/>
  </p:sldIdLst>
  <p:sldSz cx="12192000" cy="6858000"/>
  <p:notesSz cx="6858000" cy="9144000"/>
  <p:embeddedFontLst>
    <p:embeddedFont>
      <p:font typeface="Open Sans" panose="020B0606030504020204" pitchFamily="34" charset="0"/>
      <p:regular r:id="rId12"/>
      <p:bold r:id="rId13"/>
      <p:italic r:id="rId14"/>
      <p:boldItalic r:id="rId15"/>
    </p:embeddedFont>
    <p:embeddedFont>
      <p:font typeface="Press Start 2P" panose="020B0604020202020204" charset="0"/>
      <p:regular r:id="rId16"/>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GoogleSlidesCustomDataVersion2">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25" roundtripDataSignature="AMtx7mirhyX1ky2stOVgMx/XdqAmOC1nLA=="/>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22AB480-F6B4-4AA4-8564-7D6E4A8A5BFA}" v="4" dt="2025-07-08T11:52:36.328"/>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56" d="100"/>
          <a:sy n="56" d="100"/>
        </p:scale>
        <p:origin x="976" y="4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font" Target="fonts/font2.fntdata"/><Relationship Id="rId26"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font" Target="fonts/font1.fntdata"/><Relationship Id="rId25" Type="http://customschemas.google.com/relationships/presentationmetadata" Target="metadata"/><Relationship Id="rId2" Type="http://schemas.openxmlformats.org/officeDocument/2006/relationships/slide" Target="slides/slide1.xml"/><Relationship Id="rId16" Type="http://schemas.openxmlformats.org/officeDocument/2006/relationships/font" Target="fonts/font5.fntdata"/><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font" Target="fonts/font4.fntdata"/><Relationship Id="rId28" Type="http://schemas.openxmlformats.org/officeDocument/2006/relationships/theme" Target="theme/theme1.xml"/><Relationship Id="rId10" Type="http://schemas.openxmlformats.org/officeDocument/2006/relationships/slide" Target="slides/slide9.xml"/><Relationship Id="rId31" Type="http://schemas.microsoft.com/office/2015/10/relationships/revisionInfo" Target="revisionInfo.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font" Target="fonts/font3.fntdata"/><Relationship Id="rId27" Type="http://schemas.openxmlformats.org/officeDocument/2006/relationships/viewProps" Target="viewProps.xml"/><Relationship Id="rId30"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onstantinos Tsouris" userId="28c59844-dd9a-4e5b-b44b-35d2a831d198" providerId="ADAL" clId="{822AB480-F6B4-4AA4-8564-7D6E4A8A5BFA}"/>
    <pc:docChg chg="custSel addSld delSld modSld">
      <pc:chgData name="Constantinos Tsouris" userId="28c59844-dd9a-4e5b-b44b-35d2a831d198" providerId="ADAL" clId="{822AB480-F6B4-4AA4-8564-7D6E4A8A5BFA}" dt="2025-07-08T11:52:36.319" v="140" actId="20577"/>
      <pc:docMkLst>
        <pc:docMk/>
      </pc:docMkLst>
      <pc:sldChg chg="del">
        <pc:chgData name="Constantinos Tsouris" userId="28c59844-dd9a-4e5b-b44b-35d2a831d198" providerId="ADAL" clId="{822AB480-F6B4-4AA4-8564-7D6E4A8A5BFA}" dt="2025-07-08T11:50:52.582" v="6" actId="47"/>
        <pc:sldMkLst>
          <pc:docMk/>
          <pc:sldMk cId="0" sldId="256"/>
        </pc:sldMkLst>
      </pc:sldChg>
      <pc:sldChg chg="modSp del mod">
        <pc:chgData name="Constantinos Tsouris" userId="28c59844-dd9a-4e5b-b44b-35d2a831d198" providerId="ADAL" clId="{822AB480-F6B4-4AA4-8564-7D6E4A8A5BFA}" dt="2025-07-08T11:51:14.496" v="74" actId="47"/>
        <pc:sldMkLst>
          <pc:docMk/>
          <pc:sldMk cId="0" sldId="257"/>
        </pc:sldMkLst>
        <pc:spChg chg="mod">
          <ac:chgData name="Constantinos Tsouris" userId="28c59844-dd9a-4e5b-b44b-35d2a831d198" providerId="ADAL" clId="{822AB480-F6B4-4AA4-8564-7D6E4A8A5BFA}" dt="2025-07-08T11:50:42.434" v="2" actId="27636"/>
          <ac:spMkLst>
            <pc:docMk/>
            <pc:sldMk cId="0" sldId="257"/>
            <ac:spMk id="91" creationId="{00000000-0000-0000-0000-000000000000}"/>
          </ac:spMkLst>
        </pc:spChg>
      </pc:sldChg>
      <pc:sldChg chg="modSp del mod">
        <pc:chgData name="Constantinos Tsouris" userId="28c59844-dd9a-4e5b-b44b-35d2a831d198" providerId="ADAL" clId="{822AB480-F6B4-4AA4-8564-7D6E4A8A5BFA}" dt="2025-07-08T11:51:45.018" v="139" actId="47"/>
        <pc:sldMkLst>
          <pc:docMk/>
          <pc:sldMk cId="0" sldId="258"/>
        </pc:sldMkLst>
        <pc:spChg chg="mod">
          <ac:chgData name="Constantinos Tsouris" userId="28c59844-dd9a-4e5b-b44b-35d2a831d198" providerId="ADAL" clId="{822AB480-F6B4-4AA4-8564-7D6E4A8A5BFA}" dt="2025-07-08T11:50:42.719" v="3" actId="27636"/>
          <ac:spMkLst>
            <pc:docMk/>
            <pc:sldMk cId="0" sldId="258"/>
            <ac:spMk id="98" creationId="{00000000-0000-0000-0000-000000000000}"/>
          </ac:spMkLst>
        </pc:spChg>
      </pc:sldChg>
      <pc:sldChg chg="modSp">
        <pc:chgData name="Constantinos Tsouris" userId="28c59844-dd9a-4e5b-b44b-35d2a831d198" providerId="ADAL" clId="{822AB480-F6B4-4AA4-8564-7D6E4A8A5BFA}" dt="2025-07-08T11:52:36.319" v="140" actId="20577"/>
        <pc:sldMkLst>
          <pc:docMk/>
          <pc:sldMk cId="0" sldId="262"/>
        </pc:sldMkLst>
        <pc:graphicFrameChg chg="mod">
          <ac:chgData name="Constantinos Tsouris" userId="28c59844-dd9a-4e5b-b44b-35d2a831d198" providerId="ADAL" clId="{822AB480-F6B4-4AA4-8564-7D6E4A8A5BFA}" dt="2025-07-08T11:52:36.319" v="140" actId="20577"/>
          <ac:graphicFrameMkLst>
            <pc:docMk/>
            <pc:sldMk cId="0" sldId="262"/>
            <ac:graphicFrameMk id="3" creationId="{A6AD2343-987E-0618-9C1D-FCC3F07F005F}"/>
          </ac:graphicFrameMkLst>
        </pc:graphicFrameChg>
      </pc:sldChg>
      <pc:sldChg chg="modSp mod">
        <pc:chgData name="Constantinos Tsouris" userId="28c59844-dd9a-4e5b-b44b-35d2a831d198" providerId="ADAL" clId="{822AB480-F6B4-4AA4-8564-7D6E4A8A5BFA}" dt="2025-07-08T11:50:42.737" v="4" actId="27636"/>
        <pc:sldMkLst>
          <pc:docMk/>
          <pc:sldMk cId="0" sldId="263"/>
        </pc:sldMkLst>
        <pc:spChg chg="mod">
          <ac:chgData name="Constantinos Tsouris" userId="28c59844-dd9a-4e5b-b44b-35d2a831d198" providerId="ADAL" clId="{822AB480-F6B4-4AA4-8564-7D6E4A8A5BFA}" dt="2025-07-08T11:50:42.737" v="4" actId="27636"/>
          <ac:spMkLst>
            <pc:docMk/>
            <pc:sldMk cId="0" sldId="263"/>
            <ac:spMk id="131" creationId="{00000000-0000-0000-0000-000000000000}"/>
          </ac:spMkLst>
        </pc:spChg>
      </pc:sldChg>
      <pc:sldChg chg="del">
        <pc:chgData name="Constantinos Tsouris" userId="28c59844-dd9a-4e5b-b44b-35d2a831d198" providerId="ADAL" clId="{822AB480-F6B4-4AA4-8564-7D6E4A8A5BFA}" dt="2025-07-08T11:50:39.648" v="0" actId="47"/>
        <pc:sldMkLst>
          <pc:docMk/>
          <pc:sldMk cId="0" sldId="269"/>
        </pc:sldMkLst>
      </pc:sldChg>
      <pc:sldChg chg="del">
        <pc:chgData name="Constantinos Tsouris" userId="28c59844-dd9a-4e5b-b44b-35d2a831d198" providerId="ADAL" clId="{822AB480-F6B4-4AA4-8564-7D6E4A8A5BFA}" dt="2025-07-08T11:50:39.648" v="0" actId="47"/>
        <pc:sldMkLst>
          <pc:docMk/>
          <pc:sldMk cId="0" sldId="270"/>
        </pc:sldMkLst>
      </pc:sldChg>
      <pc:sldChg chg="add">
        <pc:chgData name="Constantinos Tsouris" userId="28c59844-dd9a-4e5b-b44b-35d2a831d198" providerId="ADAL" clId="{822AB480-F6B4-4AA4-8564-7D6E4A8A5BFA}" dt="2025-07-08T11:50:41.689" v="1"/>
        <pc:sldMkLst>
          <pc:docMk/>
          <pc:sldMk cId="0" sldId="272"/>
        </pc:sldMkLst>
      </pc:sldChg>
      <pc:sldChg chg="add">
        <pc:chgData name="Constantinos Tsouris" userId="28c59844-dd9a-4e5b-b44b-35d2a831d198" providerId="ADAL" clId="{822AB480-F6B4-4AA4-8564-7D6E4A8A5BFA}" dt="2025-07-08T11:50:41.689" v="1"/>
        <pc:sldMkLst>
          <pc:docMk/>
          <pc:sldMk cId="2701279501" sldId="273"/>
        </pc:sldMkLst>
      </pc:sldChg>
      <pc:sldChg chg="add">
        <pc:chgData name="Constantinos Tsouris" userId="28c59844-dd9a-4e5b-b44b-35d2a831d198" providerId="ADAL" clId="{822AB480-F6B4-4AA4-8564-7D6E4A8A5BFA}" dt="2025-07-08T11:50:47.965" v="5"/>
        <pc:sldMkLst>
          <pc:docMk/>
          <pc:sldMk cId="0" sldId="274"/>
        </pc:sldMkLst>
      </pc:sldChg>
      <pc:sldChg chg="modSp add mod">
        <pc:chgData name="Constantinos Tsouris" userId="28c59844-dd9a-4e5b-b44b-35d2a831d198" providerId="ADAL" clId="{822AB480-F6B4-4AA4-8564-7D6E4A8A5BFA}" dt="2025-07-08T11:51:29.401" v="135" actId="20577"/>
        <pc:sldMkLst>
          <pc:docMk/>
          <pc:sldMk cId="0" sldId="275"/>
        </pc:sldMkLst>
        <pc:spChg chg="mod">
          <ac:chgData name="Constantinos Tsouris" userId="28c59844-dd9a-4e5b-b44b-35d2a831d198" providerId="ADAL" clId="{822AB480-F6B4-4AA4-8564-7D6E4A8A5BFA}" dt="2025-07-08T11:51:09.416" v="73" actId="20577"/>
          <ac:spMkLst>
            <pc:docMk/>
            <pc:sldMk cId="0" sldId="275"/>
            <ac:spMk id="124" creationId="{00000000-0000-0000-0000-000000000000}"/>
          </ac:spMkLst>
        </pc:spChg>
        <pc:spChg chg="mod">
          <ac:chgData name="Constantinos Tsouris" userId="28c59844-dd9a-4e5b-b44b-35d2a831d198" providerId="ADAL" clId="{822AB480-F6B4-4AA4-8564-7D6E4A8A5BFA}" dt="2025-07-08T11:51:29.401" v="135" actId="20577"/>
          <ac:spMkLst>
            <pc:docMk/>
            <pc:sldMk cId="0" sldId="275"/>
            <ac:spMk id="127" creationId="{00000000-0000-0000-0000-000000000000}"/>
          </ac:spMkLst>
        </pc:spChg>
      </pc:sldChg>
      <pc:sldChg chg="addSp delSp modSp add mod">
        <pc:chgData name="Constantinos Tsouris" userId="28c59844-dd9a-4e5b-b44b-35d2a831d198" providerId="ADAL" clId="{822AB480-F6B4-4AA4-8564-7D6E4A8A5BFA}" dt="2025-07-08T11:51:41.531" v="138" actId="1076"/>
        <pc:sldMkLst>
          <pc:docMk/>
          <pc:sldMk cId="0" sldId="276"/>
        </pc:sldMkLst>
        <pc:picChg chg="add mod">
          <ac:chgData name="Constantinos Tsouris" userId="28c59844-dd9a-4e5b-b44b-35d2a831d198" providerId="ADAL" clId="{822AB480-F6B4-4AA4-8564-7D6E4A8A5BFA}" dt="2025-07-08T11:51:41.531" v="138" actId="1076"/>
          <ac:picMkLst>
            <pc:docMk/>
            <pc:sldMk cId="0" sldId="276"/>
            <ac:picMk id="2" creationId="{703A0741-FA35-21F1-4CEB-6EC3C6BCF767}"/>
          </ac:picMkLst>
        </pc:picChg>
        <pc:picChg chg="del">
          <ac:chgData name="Constantinos Tsouris" userId="28c59844-dd9a-4e5b-b44b-35d2a831d198" providerId="ADAL" clId="{822AB480-F6B4-4AA4-8564-7D6E4A8A5BFA}" dt="2025-07-08T11:51:36.900" v="136" actId="478"/>
          <ac:picMkLst>
            <pc:docMk/>
            <pc:sldMk cId="0" sldId="276"/>
            <ac:picMk id="19" creationId="{3DE9B791-3F8B-B260-56F3-6BCCAB7E73C2}"/>
          </ac:picMkLst>
        </pc:picChg>
      </pc:sldChg>
      <pc:sldMasterChg chg="delSldLayout">
        <pc:chgData name="Constantinos Tsouris" userId="28c59844-dd9a-4e5b-b44b-35d2a831d198" providerId="ADAL" clId="{822AB480-F6B4-4AA4-8564-7D6E4A8A5BFA}" dt="2025-07-08T11:51:45.018" v="139" actId="47"/>
        <pc:sldMasterMkLst>
          <pc:docMk/>
          <pc:sldMasterMk cId="0" sldId="2147483648"/>
        </pc:sldMasterMkLst>
        <pc:sldLayoutChg chg="del">
          <pc:chgData name="Constantinos Tsouris" userId="28c59844-dd9a-4e5b-b44b-35d2a831d198" providerId="ADAL" clId="{822AB480-F6B4-4AA4-8564-7D6E4A8A5BFA}" dt="2025-07-08T11:51:14.496" v="74" actId="47"/>
          <pc:sldLayoutMkLst>
            <pc:docMk/>
            <pc:sldMasterMk cId="0" sldId="2147483648"/>
            <pc:sldLayoutMk cId="0" sldId="2147483649"/>
          </pc:sldLayoutMkLst>
        </pc:sldLayoutChg>
        <pc:sldLayoutChg chg="del">
          <pc:chgData name="Constantinos Tsouris" userId="28c59844-dd9a-4e5b-b44b-35d2a831d198" providerId="ADAL" clId="{822AB480-F6B4-4AA4-8564-7D6E4A8A5BFA}" dt="2025-07-08T11:51:45.018" v="139" actId="47"/>
          <pc:sldLayoutMkLst>
            <pc:docMk/>
            <pc:sldMasterMk cId="0" sldId="2147483648"/>
            <pc:sldLayoutMk cId="0" sldId="2147483650"/>
          </pc:sldLayoutMkLst>
        </pc:sldLayoutChg>
        <pc:sldLayoutChg chg="del">
          <pc:chgData name="Constantinos Tsouris" userId="28c59844-dd9a-4e5b-b44b-35d2a831d198" providerId="ADAL" clId="{822AB480-F6B4-4AA4-8564-7D6E4A8A5BFA}" dt="2025-07-08T11:50:39.648" v="0" actId="47"/>
          <pc:sldLayoutMkLst>
            <pc:docMk/>
            <pc:sldMasterMk cId="0" sldId="2147483648"/>
            <pc:sldLayoutMk cId="0" sldId="2147483655"/>
          </pc:sldLayoutMkLst>
        </pc:sldLayoutChg>
        <pc:sldLayoutChg chg="del">
          <pc:chgData name="Constantinos Tsouris" userId="28c59844-dd9a-4e5b-b44b-35d2a831d198" providerId="ADAL" clId="{822AB480-F6B4-4AA4-8564-7D6E4A8A5BFA}" dt="2025-07-08T11:50:39.648" v="0" actId="47"/>
          <pc:sldLayoutMkLst>
            <pc:docMk/>
            <pc:sldMasterMk cId="0" sldId="2147483648"/>
            <pc:sldLayoutMk cId="0" sldId="2147483656"/>
          </pc:sldLayoutMkLst>
        </pc:sldLayoutChg>
      </pc:sldMaster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7EC4671-08C2-432C-A0B2-D9471D57C65C}"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GB"/>
        </a:p>
      </dgm:t>
    </dgm:pt>
    <dgm:pt modelId="{96C8DAAD-815D-43C2-925E-1578B40D78C3}">
      <dgm:prSet phldrT="[Text]"/>
      <dgm:spPr/>
      <dgm:t>
        <a:bodyPr/>
        <a:lstStyle/>
        <a:p>
          <a:pPr>
            <a:buNone/>
          </a:pPr>
          <a:r>
            <a:rPr lang="el" b="1" dirty="0"/>
            <a:t>1. Εικονική Πραγματικότητα (VR):</a:t>
          </a:r>
          <a:endParaRPr lang="en-GB" dirty="0"/>
        </a:p>
      </dgm:t>
    </dgm:pt>
    <dgm:pt modelId="{4402BBC5-3FF6-4A34-A55D-A8E0C5CA40DD}" type="parTrans" cxnId="{7516559E-56E1-441B-87F1-E90DE5DC3650}">
      <dgm:prSet/>
      <dgm:spPr/>
      <dgm:t>
        <a:bodyPr/>
        <a:lstStyle/>
        <a:p>
          <a:endParaRPr lang="en-GB"/>
        </a:p>
      </dgm:t>
    </dgm:pt>
    <dgm:pt modelId="{88083CE6-CA5A-477F-822A-127DCEF00EE9}" type="sibTrans" cxnId="{7516559E-56E1-441B-87F1-E90DE5DC3650}">
      <dgm:prSet/>
      <dgm:spPr/>
      <dgm:t>
        <a:bodyPr/>
        <a:lstStyle/>
        <a:p>
          <a:endParaRPr lang="en-GB"/>
        </a:p>
      </dgm:t>
    </dgm:pt>
    <dgm:pt modelId="{2A7CBEB5-9C58-4B0A-825B-A2045C00565A}">
      <dgm:prSet/>
      <dgm:spPr/>
      <dgm:t>
        <a:bodyPr/>
        <a:lstStyle/>
        <a:p>
          <a:pPr>
            <a:buFont typeface="Arial" panose="020B0604020202020204" pitchFamily="34" charset="0"/>
            <a:buChar char="•"/>
          </a:pPr>
          <a:r>
            <a:rPr lang="el" dirty="0"/>
            <a:t>Ιδανικό για την προώθηση απομακρυσμένων τοποθεσιών και την ενίσχυση της προσβασιμότητας.</a:t>
          </a:r>
        </a:p>
      </dgm:t>
    </dgm:pt>
    <dgm:pt modelId="{CB55BC7A-55FB-4385-B925-F8BEE7D4C7E7}" type="parTrans" cxnId="{CA05EE73-8359-4B30-B604-BECB57DD4346}">
      <dgm:prSet/>
      <dgm:spPr/>
      <dgm:t>
        <a:bodyPr/>
        <a:lstStyle/>
        <a:p>
          <a:endParaRPr lang="en-GB"/>
        </a:p>
      </dgm:t>
    </dgm:pt>
    <dgm:pt modelId="{240D1FA8-C3D8-4B3C-B34A-E05532623118}" type="sibTrans" cxnId="{CA05EE73-8359-4B30-B604-BECB57DD4346}">
      <dgm:prSet/>
      <dgm:spPr/>
      <dgm:t>
        <a:bodyPr/>
        <a:lstStyle/>
        <a:p>
          <a:endParaRPr lang="en-GB"/>
        </a:p>
      </dgm:t>
    </dgm:pt>
    <dgm:pt modelId="{07202F36-4056-4423-9B1C-0AF844AC8E42}">
      <dgm:prSet/>
      <dgm:spPr/>
      <dgm:t>
        <a:bodyPr/>
        <a:lstStyle/>
        <a:p>
          <a:pPr>
            <a:buFont typeface="Arial" panose="020B0604020202020204" pitchFamily="34" charset="0"/>
            <a:buChar char="•"/>
          </a:pPr>
          <a:r>
            <a:rPr lang="el" dirty="0"/>
            <a:t>Ιδιαίτερα πολύτιμο για </a:t>
          </a:r>
          <a:r>
            <a:rPr lang="el" dirty="0" err="1"/>
            <a:t>ταξιδιώτες </a:t>
          </a:r>
          <a:r>
            <a:rPr lang="el" dirty="0"/>
            <a:t>με κινητικά προβλήματα.</a:t>
          </a:r>
        </a:p>
      </dgm:t>
    </dgm:pt>
    <dgm:pt modelId="{41568E49-C2A3-4DE3-921A-4A791266F3F9}" type="parTrans" cxnId="{AA95A7CB-184E-4E43-AF57-F7396448E76D}">
      <dgm:prSet/>
      <dgm:spPr/>
      <dgm:t>
        <a:bodyPr/>
        <a:lstStyle/>
        <a:p>
          <a:endParaRPr lang="en-GB"/>
        </a:p>
      </dgm:t>
    </dgm:pt>
    <dgm:pt modelId="{EB01AF2D-423C-4DDE-A323-2411FFA15C15}" type="sibTrans" cxnId="{AA95A7CB-184E-4E43-AF57-F7396448E76D}">
      <dgm:prSet/>
      <dgm:spPr/>
      <dgm:t>
        <a:bodyPr/>
        <a:lstStyle/>
        <a:p>
          <a:endParaRPr lang="en-GB"/>
        </a:p>
      </dgm:t>
    </dgm:pt>
    <dgm:pt modelId="{6DFD60D0-BC11-460A-9EE9-B6BB441B0C55}">
      <dgm:prSet/>
      <dgm:spPr/>
      <dgm:t>
        <a:bodyPr/>
        <a:lstStyle/>
        <a:p>
          <a:pPr>
            <a:buNone/>
          </a:pPr>
          <a:r>
            <a:rPr lang="el" b="1"/>
            <a:t>2. Επαυξημένη Πραγματικότητα (AR):</a:t>
          </a:r>
          <a:endParaRPr lang="en-GB"/>
        </a:p>
      </dgm:t>
    </dgm:pt>
    <dgm:pt modelId="{2774E788-814C-4063-AAE6-DC2A5A62AAD8}" type="parTrans" cxnId="{C644D3C3-6D9F-49CC-927B-B53273122BB3}">
      <dgm:prSet/>
      <dgm:spPr/>
      <dgm:t>
        <a:bodyPr/>
        <a:lstStyle/>
        <a:p>
          <a:endParaRPr lang="en-GB"/>
        </a:p>
      </dgm:t>
    </dgm:pt>
    <dgm:pt modelId="{6A2A7DF9-B329-4169-BE14-BE450B696A29}" type="sibTrans" cxnId="{C644D3C3-6D9F-49CC-927B-B53273122BB3}">
      <dgm:prSet/>
      <dgm:spPr/>
      <dgm:t>
        <a:bodyPr/>
        <a:lstStyle/>
        <a:p>
          <a:endParaRPr lang="en-GB"/>
        </a:p>
      </dgm:t>
    </dgm:pt>
    <dgm:pt modelId="{F7D2C758-D02B-4B15-93FD-B07034F30DCF}">
      <dgm:prSet/>
      <dgm:spPr/>
      <dgm:t>
        <a:bodyPr/>
        <a:lstStyle/>
        <a:p>
          <a:pPr>
            <a:buFont typeface="Arial" panose="020B0604020202020204" pitchFamily="34" charset="0"/>
            <a:buChar char="•"/>
          </a:pPr>
          <a:r>
            <a:rPr lang="el" dirty="0"/>
            <a:t>Προσθέτει διαδραστικά επίπεδα στον πραγματικό κόσμο μέσω κινητών συσκευών.</a:t>
          </a:r>
        </a:p>
      </dgm:t>
    </dgm:pt>
    <dgm:pt modelId="{9C7BFA58-01BC-4890-9035-0C3A6C1ABE3A}" type="parTrans" cxnId="{0A8AF053-2832-4D85-8EB3-68A73D7E0A00}">
      <dgm:prSet/>
      <dgm:spPr/>
      <dgm:t>
        <a:bodyPr/>
        <a:lstStyle/>
        <a:p>
          <a:endParaRPr lang="en-GB"/>
        </a:p>
      </dgm:t>
    </dgm:pt>
    <dgm:pt modelId="{6350B456-A637-4FE6-BFF1-BBDC6B576123}" type="sibTrans" cxnId="{0A8AF053-2832-4D85-8EB3-68A73D7E0A00}">
      <dgm:prSet/>
      <dgm:spPr/>
      <dgm:t>
        <a:bodyPr/>
        <a:lstStyle/>
        <a:p>
          <a:endParaRPr lang="en-GB"/>
        </a:p>
      </dgm:t>
    </dgm:pt>
    <dgm:pt modelId="{25A23619-38DD-4062-AF4C-D60C90D95370}">
      <dgm:prSet/>
      <dgm:spPr/>
      <dgm:t>
        <a:bodyPr/>
        <a:lstStyle/>
        <a:p>
          <a:pPr>
            <a:buFont typeface="Arial" panose="020B0604020202020204" pitchFamily="34" charset="0"/>
            <a:buChar char="•"/>
          </a:pPr>
          <a:r>
            <a:rPr lang="el" dirty="0"/>
            <a:t>Εμφανίζει ιστορικά γεγονότα, κρυφές ιστορίες ή οπτικές επικαλύψεις σε μνημεία και ορόσημα.</a:t>
          </a:r>
        </a:p>
      </dgm:t>
    </dgm:pt>
    <dgm:pt modelId="{2B2AB77D-4C37-4AFC-87CF-A96831826419}" type="parTrans" cxnId="{F6402B46-8534-4615-88B3-36998FE55E0B}">
      <dgm:prSet/>
      <dgm:spPr/>
      <dgm:t>
        <a:bodyPr/>
        <a:lstStyle/>
        <a:p>
          <a:endParaRPr lang="en-GB"/>
        </a:p>
      </dgm:t>
    </dgm:pt>
    <dgm:pt modelId="{7AA3D362-6A3E-4422-A609-2C0AAA4DB1B0}" type="sibTrans" cxnId="{F6402B46-8534-4615-88B3-36998FE55E0B}">
      <dgm:prSet/>
      <dgm:spPr/>
      <dgm:t>
        <a:bodyPr/>
        <a:lstStyle/>
        <a:p>
          <a:endParaRPr lang="en-GB"/>
        </a:p>
      </dgm:t>
    </dgm:pt>
    <dgm:pt modelId="{25B54F54-BDC7-4833-85D5-2225AA549611}">
      <dgm:prSet/>
      <dgm:spPr/>
      <dgm:t>
        <a:bodyPr/>
        <a:lstStyle/>
        <a:p>
          <a:pPr>
            <a:buFont typeface="Arial" panose="020B0604020202020204" pitchFamily="34" charset="0"/>
            <a:buChar char="•"/>
          </a:pPr>
          <a:r>
            <a:rPr lang="el" dirty="0"/>
            <a:t>Ενισχύει την εκπαιδευτική αξία και τη συμμετοχή σε πολιτιστικούς χώρους.</a:t>
          </a:r>
        </a:p>
      </dgm:t>
    </dgm:pt>
    <dgm:pt modelId="{8B1DB458-EDC6-4E06-B36C-09E770CC340A}" type="parTrans" cxnId="{1763BC20-D466-4345-9370-CABC0C7839F3}">
      <dgm:prSet/>
      <dgm:spPr/>
      <dgm:t>
        <a:bodyPr/>
        <a:lstStyle/>
        <a:p>
          <a:endParaRPr lang="en-GB"/>
        </a:p>
      </dgm:t>
    </dgm:pt>
    <dgm:pt modelId="{A0203BF7-BC4D-4932-93BF-8CD15103AE45}" type="sibTrans" cxnId="{1763BC20-D466-4345-9370-CABC0C7839F3}">
      <dgm:prSet/>
      <dgm:spPr/>
      <dgm:t>
        <a:bodyPr/>
        <a:lstStyle/>
        <a:p>
          <a:endParaRPr lang="en-GB"/>
        </a:p>
      </dgm:t>
    </dgm:pt>
    <dgm:pt modelId="{2FD5A6DA-B180-4423-BC64-5065D35971BE}">
      <dgm:prSet/>
      <dgm:spPr/>
      <dgm:t>
        <a:bodyPr/>
        <a:lstStyle/>
        <a:p>
          <a:pPr>
            <a:buNone/>
          </a:pPr>
          <a:r>
            <a:rPr lang="el" b="1"/>
            <a:t>3. Μη επανδρωμένα αεροσκάφη:</a:t>
          </a:r>
          <a:endParaRPr lang="en-GB"/>
        </a:p>
      </dgm:t>
    </dgm:pt>
    <dgm:pt modelId="{8D486836-6752-4769-8554-708035B67D35}" type="parTrans" cxnId="{29D9D1D8-E606-4DFC-81FF-3B1F56AAC16B}">
      <dgm:prSet/>
      <dgm:spPr/>
      <dgm:t>
        <a:bodyPr/>
        <a:lstStyle/>
        <a:p>
          <a:endParaRPr lang="en-GB"/>
        </a:p>
      </dgm:t>
    </dgm:pt>
    <dgm:pt modelId="{8012CB0F-FCED-4970-A621-73102EA3820F}" type="sibTrans" cxnId="{29D9D1D8-E606-4DFC-81FF-3B1F56AAC16B}">
      <dgm:prSet/>
      <dgm:spPr/>
      <dgm:t>
        <a:bodyPr/>
        <a:lstStyle/>
        <a:p>
          <a:endParaRPr lang="en-GB"/>
        </a:p>
      </dgm:t>
    </dgm:pt>
    <dgm:pt modelId="{A40723E2-9474-407A-ABB9-1DFB33E61DB7}">
      <dgm:prSet/>
      <dgm:spPr/>
      <dgm:t>
        <a:bodyPr/>
        <a:lstStyle/>
        <a:p>
          <a:pPr>
            <a:buFont typeface="Arial" panose="020B0604020202020204" pitchFamily="34" charset="0"/>
            <a:buChar char="•"/>
          </a:pPr>
          <a:r>
            <a:rPr lang="el" dirty="0"/>
            <a:t>Τραβήξτε εκπληκτικά εναέρια πλάνα για να προωθήσετε προορισμούς.</a:t>
          </a:r>
        </a:p>
      </dgm:t>
    </dgm:pt>
    <dgm:pt modelId="{A56E3E6F-743C-4C46-9F69-D065415B08AA}" type="parTrans" cxnId="{E887719E-ABEE-4C18-A8E4-49E6B6E7C2FB}">
      <dgm:prSet/>
      <dgm:spPr/>
      <dgm:t>
        <a:bodyPr/>
        <a:lstStyle/>
        <a:p>
          <a:endParaRPr lang="en-GB"/>
        </a:p>
      </dgm:t>
    </dgm:pt>
    <dgm:pt modelId="{9A723409-B517-41EE-BE65-B491FE5296D0}" type="sibTrans" cxnId="{E887719E-ABEE-4C18-A8E4-49E6B6E7C2FB}">
      <dgm:prSet/>
      <dgm:spPr/>
      <dgm:t>
        <a:bodyPr/>
        <a:lstStyle/>
        <a:p>
          <a:endParaRPr lang="en-GB"/>
        </a:p>
      </dgm:t>
    </dgm:pt>
    <dgm:pt modelId="{E557C342-DD9A-4DCA-B586-B11668CD4C92}">
      <dgm:prSet/>
      <dgm:spPr/>
      <dgm:t>
        <a:bodyPr/>
        <a:lstStyle/>
        <a:p>
          <a:pPr>
            <a:buFont typeface="Arial" panose="020B0604020202020204" pitchFamily="34" charset="0"/>
            <a:buChar char="•"/>
          </a:pPr>
          <a:r>
            <a:rPr lang="el" dirty="0"/>
            <a:t>Παρακολουθήστε τις περιβαλλοντικές επιπτώσεις και τις ροές πλήθους σε πραγματικό χρόνο.</a:t>
          </a:r>
        </a:p>
      </dgm:t>
    </dgm:pt>
    <dgm:pt modelId="{CA2F4884-535C-4AFB-A7FC-742E3F336BC8}" type="parTrans" cxnId="{19339AC5-CA08-42AC-8D9C-579666B44496}">
      <dgm:prSet/>
      <dgm:spPr/>
      <dgm:t>
        <a:bodyPr/>
        <a:lstStyle/>
        <a:p>
          <a:endParaRPr lang="en-GB"/>
        </a:p>
      </dgm:t>
    </dgm:pt>
    <dgm:pt modelId="{A221D902-0191-4349-A6E2-17B52D6FCB79}" type="sibTrans" cxnId="{19339AC5-CA08-42AC-8D9C-579666B44496}">
      <dgm:prSet/>
      <dgm:spPr/>
      <dgm:t>
        <a:bodyPr/>
        <a:lstStyle/>
        <a:p>
          <a:endParaRPr lang="en-GB"/>
        </a:p>
      </dgm:t>
    </dgm:pt>
    <dgm:pt modelId="{2FB6877D-4D1A-43FF-8CE0-ACE454CBC8E8}">
      <dgm:prSet/>
      <dgm:spPr/>
      <dgm:t>
        <a:bodyPr/>
        <a:lstStyle/>
        <a:p>
          <a:pPr>
            <a:buFont typeface="Arial" panose="020B0604020202020204" pitchFamily="34" charset="0"/>
            <a:buChar char="•"/>
          </a:pPr>
          <a:r>
            <a:rPr lang="el" dirty="0"/>
            <a:t>Βοήθεια στη διαχείριση του αριθμού των τουριστών σε ευαίσθητες περιοχές.</a:t>
          </a:r>
        </a:p>
      </dgm:t>
    </dgm:pt>
    <dgm:pt modelId="{FF3C4BAB-37B5-448B-B049-7CEE54A2AF5A}" type="parTrans" cxnId="{738ABCAB-6825-4ED8-9F68-0F61D70E8AB6}">
      <dgm:prSet/>
      <dgm:spPr/>
      <dgm:t>
        <a:bodyPr/>
        <a:lstStyle/>
        <a:p>
          <a:endParaRPr lang="en-GB"/>
        </a:p>
      </dgm:t>
    </dgm:pt>
    <dgm:pt modelId="{60ED8509-BA7C-48FF-AD1E-4010CB260DCD}" type="sibTrans" cxnId="{738ABCAB-6825-4ED8-9F68-0F61D70E8AB6}">
      <dgm:prSet/>
      <dgm:spPr/>
      <dgm:t>
        <a:bodyPr/>
        <a:lstStyle/>
        <a:p>
          <a:endParaRPr lang="en-GB"/>
        </a:p>
      </dgm:t>
    </dgm:pt>
    <dgm:pt modelId="{EEF9D688-A427-46D0-B16A-8EB00ECE703B}">
      <dgm:prSet phldrT="[Text]"/>
      <dgm:spPr/>
      <dgm:t>
        <a:bodyPr/>
        <a:lstStyle/>
        <a:p>
          <a:pPr>
            <a:buFont typeface="Arial" panose="020B0604020202020204" pitchFamily="34" charset="0"/>
            <a:buChar char="•"/>
          </a:pPr>
          <a:r>
            <a:rPr lang="el" dirty="0"/>
            <a:t>Προσφέρει καθηλωτικές προεπισκοπήσεις προορισμών πριν </a:t>
          </a:r>
          <a:r>
            <a:rPr lang="el" dirty="0" err="1"/>
            <a:t>οι ταξιδιώτες </a:t>
          </a:r>
          <a:r>
            <a:rPr lang="el" dirty="0"/>
            <a:t>κάνουν κράτηση.</a:t>
          </a:r>
        </a:p>
      </dgm:t>
    </dgm:pt>
    <dgm:pt modelId="{064B4B3D-5E80-4BEB-9A29-21A71F2B0717}" type="parTrans" cxnId="{2D26385A-4326-4CC3-B21B-7C6AB1FD4DF9}">
      <dgm:prSet/>
      <dgm:spPr/>
      <dgm:t>
        <a:bodyPr/>
        <a:lstStyle/>
        <a:p>
          <a:endParaRPr lang="en-GB"/>
        </a:p>
      </dgm:t>
    </dgm:pt>
    <dgm:pt modelId="{2D9CA30D-A866-4DCE-AA52-457672C92354}" type="sibTrans" cxnId="{2D26385A-4326-4CC3-B21B-7C6AB1FD4DF9}">
      <dgm:prSet/>
      <dgm:spPr/>
      <dgm:t>
        <a:bodyPr/>
        <a:lstStyle/>
        <a:p>
          <a:endParaRPr lang="en-GB"/>
        </a:p>
      </dgm:t>
    </dgm:pt>
    <dgm:pt modelId="{DC06480C-9304-4629-9DF2-13A000A1877A}" type="pres">
      <dgm:prSet presAssocID="{57EC4671-08C2-432C-A0B2-D9471D57C65C}" presName="linear" presStyleCnt="0">
        <dgm:presLayoutVars>
          <dgm:dir/>
          <dgm:animLvl val="lvl"/>
          <dgm:resizeHandles val="exact"/>
        </dgm:presLayoutVars>
      </dgm:prSet>
      <dgm:spPr/>
    </dgm:pt>
    <dgm:pt modelId="{671B3472-184C-4C32-8F0F-C744337825DC}" type="pres">
      <dgm:prSet presAssocID="{96C8DAAD-815D-43C2-925E-1578B40D78C3}" presName="parentLin" presStyleCnt="0"/>
      <dgm:spPr/>
    </dgm:pt>
    <dgm:pt modelId="{BCB655ED-0D4B-4424-9846-4370EE4F10A8}" type="pres">
      <dgm:prSet presAssocID="{96C8DAAD-815D-43C2-925E-1578B40D78C3}" presName="parentLeftMargin" presStyleLbl="node1" presStyleIdx="0" presStyleCnt="3"/>
      <dgm:spPr/>
    </dgm:pt>
    <dgm:pt modelId="{49E77E1B-CDBA-40A4-B49C-2A672C2ACFED}" type="pres">
      <dgm:prSet presAssocID="{96C8DAAD-815D-43C2-925E-1578B40D78C3}" presName="parentText" presStyleLbl="node1" presStyleIdx="0" presStyleCnt="3">
        <dgm:presLayoutVars>
          <dgm:chMax val="0"/>
          <dgm:bulletEnabled val="1"/>
        </dgm:presLayoutVars>
      </dgm:prSet>
      <dgm:spPr/>
    </dgm:pt>
    <dgm:pt modelId="{B5649EAA-6E56-42AE-9516-2CA66BEDEE1A}" type="pres">
      <dgm:prSet presAssocID="{96C8DAAD-815D-43C2-925E-1578B40D78C3}" presName="negativeSpace" presStyleCnt="0"/>
      <dgm:spPr/>
    </dgm:pt>
    <dgm:pt modelId="{BC0C7B33-2B7B-4867-91AD-8BADD5BB4030}" type="pres">
      <dgm:prSet presAssocID="{96C8DAAD-815D-43C2-925E-1578B40D78C3}" presName="childText" presStyleLbl="conFgAcc1" presStyleIdx="0" presStyleCnt="3">
        <dgm:presLayoutVars>
          <dgm:bulletEnabled val="1"/>
        </dgm:presLayoutVars>
      </dgm:prSet>
      <dgm:spPr/>
    </dgm:pt>
    <dgm:pt modelId="{21A9ECDE-F08B-4043-8603-B4CF10E64EFA}" type="pres">
      <dgm:prSet presAssocID="{88083CE6-CA5A-477F-822A-127DCEF00EE9}" presName="spaceBetweenRectangles" presStyleCnt="0"/>
      <dgm:spPr/>
    </dgm:pt>
    <dgm:pt modelId="{2D0C630C-A180-4F18-A4E2-7469FD6349D5}" type="pres">
      <dgm:prSet presAssocID="{6DFD60D0-BC11-460A-9EE9-B6BB441B0C55}" presName="parentLin" presStyleCnt="0"/>
      <dgm:spPr/>
    </dgm:pt>
    <dgm:pt modelId="{4E01B1DC-AEA8-4775-977A-E0A5A10C2760}" type="pres">
      <dgm:prSet presAssocID="{6DFD60D0-BC11-460A-9EE9-B6BB441B0C55}" presName="parentLeftMargin" presStyleLbl="node1" presStyleIdx="0" presStyleCnt="3"/>
      <dgm:spPr/>
    </dgm:pt>
    <dgm:pt modelId="{FDEEEED5-03F6-42EF-93D4-983061F1BFA9}" type="pres">
      <dgm:prSet presAssocID="{6DFD60D0-BC11-460A-9EE9-B6BB441B0C55}" presName="parentText" presStyleLbl="node1" presStyleIdx="1" presStyleCnt="3">
        <dgm:presLayoutVars>
          <dgm:chMax val="0"/>
          <dgm:bulletEnabled val="1"/>
        </dgm:presLayoutVars>
      </dgm:prSet>
      <dgm:spPr/>
    </dgm:pt>
    <dgm:pt modelId="{013FD73B-D570-49E6-9868-91916CA8DF2B}" type="pres">
      <dgm:prSet presAssocID="{6DFD60D0-BC11-460A-9EE9-B6BB441B0C55}" presName="negativeSpace" presStyleCnt="0"/>
      <dgm:spPr/>
    </dgm:pt>
    <dgm:pt modelId="{404B391A-32DB-41E8-8A4D-33310CBF8262}" type="pres">
      <dgm:prSet presAssocID="{6DFD60D0-BC11-460A-9EE9-B6BB441B0C55}" presName="childText" presStyleLbl="conFgAcc1" presStyleIdx="1" presStyleCnt="3">
        <dgm:presLayoutVars>
          <dgm:bulletEnabled val="1"/>
        </dgm:presLayoutVars>
      </dgm:prSet>
      <dgm:spPr/>
    </dgm:pt>
    <dgm:pt modelId="{7DBA898B-28E9-461A-B4E6-D167EE85DC9C}" type="pres">
      <dgm:prSet presAssocID="{6A2A7DF9-B329-4169-BE14-BE450B696A29}" presName="spaceBetweenRectangles" presStyleCnt="0"/>
      <dgm:spPr/>
    </dgm:pt>
    <dgm:pt modelId="{85403070-B787-48F7-B4BB-5AC467F48331}" type="pres">
      <dgm:prSet presAssocID="{2FD5A6DA-B180-4423-BC64-5065D35971BE}" presName="parentLin" presStyleCnt="0"/>
      <dgm:spPr/>
    </dgm:pt>
    <dgm:pt modelId="{3CD6318E-1BA6-4C93-AE47-EBC295EFC273}" type="pres">
      <dgm:prSet presAssocID="{2FD5A6DA-B180-4423-BC64-5065D35971BE}" presName="parentLeftMargin" presStyleLbl="node1" presStyleIdx="1" presStyleCnt="3"/>
      <dgm:spPr/>
    </dgm:pt>
    <dgm:pt modelId="{193302D9-328C-4435-8D1D-DA09713A7E3B}" type="pres">
      <dgm:prSet presAssocID="{2FD5A6DA-B180-4423-BC64-5065D35971BE}" presName="parentText" presStyleLbl="node1" presStyleIdx="2" presStyleCnt="3">
        <dgm:presLayoutVars>
          <dgm:chMax val="0"/>
          <dgm:bulletEnabled val="1"/>
        </dgm:presLayoutVars>
      </dgm:prSet>
      <dgm:spPr/>
    </dgm:pt>
    <dgm:pt modelId="{ED906244-A4C3-4B6F-862A-82095A06A217}" type="pres">
      <dgm:prSet presAssocID="{2FD5A6DA-B180-4423-BC64-5065D35971BE}" presName="negativeSpace" presStyleCnt="0"/>
      <dgm:spPr/>
    </dgm:pt>
    <dgm:pt modelId="{DE452B1C-A6AC-4523-8143-119A27F78A49}" type="pres">
      <dgm:prSet presAssocID="{2FD5A6DA-B180-4423-BC64-5065D35971BE}" presName="childText" presStyleLbl="conFgAcc1" presStyleIdx="2" presStyleCnt="3">
        <dgm:presLayoutVars>
          <dgm:bulletEnabled val="1"/>
        </dgm:presLayoutVars>
      </dgm:prSet>
      <dgm:spPr/>
    </dgm:pt>
  </dgm:ptLst>
  <dgm:cxnLst>
    <dgm:cxn modelId="{39F0F10D-5CA1-41FB-8089-7F659CEA680D}" type="presOf" srcId="{2FD5A6DA-B180-4423-BC64-5065D35971BE}" destId="{193302D9-328C-4435-8D1D-DA09713A7E3B}" srcOrd="1" destOrd="0" presId="urn:microsoft.com/office/officeart/2005/8/layout/list1"/>
    <dgm:cxn modelId="{1763BC20-D466-4345-9370-CABC0C7839F3}" srcId="{6DFD60D0-BC11-460A-9EE9-B6BB441B0C55}" destId="{25B54F54-BDC7-4833-85D5-2225AA549611}" srcOrd="2" destOrd="0" parTransId="{8B1DB458-EDC6-4E06-B36C-09E770CC340A}" sibTransId="{A0203BF7-BC4D-4932-93BF-8CD15103AE45}"/>
    <dgm:cxn modelId="{79A65E27-4245-44C6-8D64-160B61C620E1}" type="presOf" srcId="{A40723E2-9474-407A-ABB9-1DFB33E61DB7}" destId="{DE452B1C-A6AC-4523-8143-119A27F78A49}" srcOrd="0" destOrd="0" presId="urn:microsoft.com/office/officeart/2005/8/layout/list1"/>
    <dgm:cxn modelId="{153EE229-2D3D-42FB-AE71-AA99299EE591}" type="presOf" srcId="{EEF9D688-A427-46D0-B16A-8EB00ECE703B}" destId="{BC0C7B33-2B7B-4867-91AD-8BADD5BB4030}" srcOrd="0" destOrd="0" presId="urn:microsoft.com/office/officeart/2005/8/layout/list1"/>
    <dgm:cxn modelId="{EFED4233-F735-48DD-AD0D-6984AFF54AC3}" type="presOf" srcId="{F7D2C758-D02B-4B15-93FD-B07034F30DCF}" destId="{404B391A-32DB-41E8-8A4D-33310CBF8262}" srcOrd="0" destOrd="0" presId="urn:microsoft.com/office/officeart/2005/8/layout/list1"/>
    <dgm:cxn modelId="{DF2F4F34-990F-4665-A4B6-45BF2F9A9E9D}" type="presOf" srcId="{96C8DAAD-815D-43C2-925E-1578B40D78C3}" destId="{BCB655ED-0D4B-4424-9846-4370EE4F10A8}" srcOrd="0" destOrd="0" presId="urn:microsoft.com/office/officeart/2005/8/layout/list1"/>
    <dgm:cxn modelId="{CF8FDC65-E2CA-4414-8D4E-28A7F61164C1}" type="presOf" srcId="{E557C342-DD9A-4DCA-B586-B11668CD4C92}" destId="{DE452B1C-A6AC-4523-8143-119A27F78A49}" srcOrd="0" destOrd="1" presId="urn:microsoft.com/office/officeart/2005/8/layout/list1"/>
    <dgm:cxn modelId="{F6402B46-8534-4615-88B3-36998FE55E0B}" srcId="{6DFD60D0-BC11-460A-9EE9-B6BB441B0C55}" destId="{25A23619-38DD-4062-AF4C-D60C90D95370}" srcOrd="1" destOrd="0" parTransId="{2B2AB77D-4C37-4AFC-87CF-A96831826419}" sibTransId="{7AA3D362-6A3E-4422-A609-2C0AAA4DB1B0}"/>
    <dgm:cxn modelId="{289C084B-A14A-42E9-B07C-39F4D85894B3}" type="presOf" srcId="{2FD5A6DA-B180-4423-BC64-5065D35971BE}" destId="{3CD6318E-1BA6-4C93-AE47-EBC295EFC273}" srcOrd="0" destOrd="0" presId="urn:microsoft.com/office/officeart/2005/8/layout/list1"/>
    <dgm:cxn modelId="{083A6B51-26C4-41AD-AC3E-6F25DB7F189E}" type="presOf" srcId="{6DFD60D0-BC11-460A-9EE9-B6BB441B0C55}" destId="{FDEEEED5-03F6-42EF-93D4-983061F1BFA9}" srcOrd="1" destOrd="0" presId="urn:microsoft.com/office/officeart/2005/8/layout/list1"/>
    <dgm:cxn modelId="{81A5C871-966F-4945-98BC-902E56E36CDD}" type="presOf" srcId="{25A23619-38DD-4062-AF4C-D60C90D95370}" destId="{404B391A-32DB-41E8-8A4D-33310CBF8262}" srcOrd="0" destOrd="1" presId="urn:microsoft.com/office/officeart/2005/8/layout/list1"/>
    <dgm:cxn modelId="{CA05EE73-8359-4B30-B604-BECB57DD4346}" srcId="{96C8DAAD-815D-43C2-925E-1578B40D78C3}" destId="{2A7CBEB5-9C58-4B0A-825B-A2045C00565A}" srcOrd="1" destOrd="0" parTransId="{CB55BC7A-55FB-4385-B925-F8BEE7D4C7E7}" sibTransId="{240D1FA8-C3D8-4B3C-B34A-E05532623118}"/>
    <dgm:cxn modelId="{0A8AF053-2832-4D85-8EB3-68A73D7E0A00}" srcId="{6DFD60D0-BC11-460A-9EE9-B6BB441B0C55}" destId="{F7D2C758-D02B-4B15-93FD-B07034F30DCF}" srcOrd="0" destOrd="0" parTransId="{9C7BFA58-01BC-4890-9035-0C3A6C1ABE3A}" sibTransId="{6350B456-A637-4FE6-BFF1-BBDC6B576123}"/>
    <dgm:cxn modelId="{794B8C74-E0BB-4BA7-A9B9-9CC5494FBE8A}" type="presOf" srcId="{96C8DAAD-815D-43C2-925E-1578B40D78C3}" destId="{49E77E1B-CDBA-40A4-B49C-2A672C2ACFED}" srcOrd="1" destOrd="0" presId="urn:microsoft.com/office/officeart/2005/8/layout/list1"/>
    <dgm:cxn modelId="{2D26385A-4326-4CC3-B21B-7C6AB1FD4DF9}" srcId="{96C8DAAD-815D-43C2-925E-1578B40D78C3}" destId="{EEF9D688-A427-46D0-B16A-8EB00ECE703B}" srcOrd="0" destOrd="0" parTransId="{064B4B3D-5E80-4BEB-9A29-21A71F2B0717}" sibTransId="{2D9CA30D-A866-4DCE-AA52-457672C92354}"/>
    <dgm:cxn modelId="{9EDD1F88-3726-43C2-8910-8D8CEC43A5E1}" type="presOf" srcId="{2FB6877D-4D1A-43FF-8CE0-ACE454CBC8E8}" destId="{DE452B1C-A6AC-4523-8143-119A27F78A49}" srcOrd="0" destOrd="2" presId="urn:microsoft.com/office/officeart/2005/8/layout/list1"/>
    <dgm:cxn modelId="{7330AA8A-BCC5-41E2-B7EF-6475014D3B46}" type="presOf" srcId="{6DFD60D0-BC11-460A-9EE9-B6BB441B0C55}" destId="{4E01B1DC-AEA8-4775-977A-E0A5A10C2760}" srcOrd="0" destOrd="0" presId="urn:microsoft.com/office/officeart/2005/8/layout/list1"/>
    <dgm:cxn modelId="{BFFA7F8D-FF14-40EF-94A5-E307BA386A65}" type="presOf" srcId="{2A7CBEB5-9C58-4B0A-825B-A2045C00565A}" destId="{BC0C7B33-2B7B-4867-91AD-8BADD5BB4030}" srcOrd="0" destOrd="1" presId="urn:microsoft.com/office/officeart/2005/8/layout/list1"/>
    <dgm:cxn modelId="{E1C9C993-D5DB-4A80-BBB5-50E7FAB2DC70}" type="presOf" srcId="{25B54F54-BDC7-4833-85D5-2225AA549611}" destId="{404B391A-32DB-41E8-8A4D-33310CBF8262}" srcOrd="0" destOrd="2" presId="urn:microsoft.com/office/officeart/2005/8/layout/list1"/>
    <dgm:cxn modelId="{E887719E-ABEE-4C18-A8E4-49E6B6E7C2FB}" srcId="{2FD5A6DA-B180-4423-BC64-5065D35971BE}" destId="{A40723E2-9474-407A-ABB9-1DFB33E61DB7}" srcOrd="0" destOrd="0" parTransId="{A56E3E6F-743C-4C46-9F69-D065415B08AA}" sibTransId="{9A723409-B517-41EE-BE65-B491FE5296D0}"/>
    <dgm:cxn modelId="{7516559E-56E1-441B-87F1-E90DE5DC3650}" srcId="{57EC4671-08C2-432C-A0B2-D9471D57C65C}" destId="{96C8DAAD-815D-43C2-925E-1578B40D78C3}" srcOrd="0" destOrd="0" parTransId="{4402BBC5-3FF6-4A34-A55D-A8E0C5CA40DD}" sibTransId="{88083CE6-CA5A-477F-822A-127DCEF00EE9}"/>
    <dgm:cxn modelId="{CBEE70A5-2CDC-4A42-A6D2-0ACE32A5051B}" type="presOf" srcId="{07202F36-4056-4423-9B1C-0AF844AC8E42}" destId="{BC0C7B33-2B7B-4867-91AD-8BADD5BB4030}" srcOrd="0" destOrd="2" presId="urn:microsoft.com/office/officeart/2005/8/layout/list1"/>
    <dgm:cxn modelId="{738ABCAB-6825-4ED8-9F68-0F61D70E8AB6}" srcId="{2FD5A6DA-B180-4423-BC64-5065D35971BE}" destId="{2FB6877D-4D1A-43FF-8CE0-ACE454CBC8E8}" srcOrd="2" destOrd="0" parTransId="{FF3C4BAB-37B5-448B-B049-7CEE54A2AF5A}" sibTransId="{60ED8509-BA7C-48FF-AD1E-4010CB260DCD}"/>
    <dgm:cxn modelId="{C644D3C3-6D9F-49CC-927B-B53273122BB3}" srcId="{57EC4671-08C2-432C-A0B2-D9471D57C65C}" destId="{6DFD60D0-BC11-460A-9EE9-B6BB441B0C55}" srcOrd="1" destOrd="0" parTransId="{2774E788-814C-4063-AAE6-DC2A5A62AAD8}" sibTransId="{6A2A7DF9-B329-4169-BE14-BE450B696A29}"/>
    <dgm:cxn modelId="{19339AC5-CA08-42AC-8D9C-579666B44496}" srcId="{2FD5A6DA-B180-4423-BC64-5065D35971BE}" destId="{E557C342-DD9A-4DCA-B586-B11668CD4C92}" srcOrd="1" destOrd="0" parTransId="{CA2F4884-535C-4AFB-A7FC-742E3F336BC8}" sibTransId="{A221D902-0191-4349-A6E2-17B52D6FCB79}"/>
    <dgm:cxn modelId="{AA95A7CB-184E-4E43-AF57-F7396448E76D}" srcId="{96C8DAAD-815D-43C2-925E-1578B40D78C3}" destId="{07202F36-4056-4423-9B1C-0AF844AC8E42}" srcOrd="2" destOrd="0" parTransId="{41568E49-C2A3-4DE3-921A-4A791266F3F9}" sibTransId="{EB01AF2D-423C-4DDE-A323-2411FFA15C15}"/>
    <dgm:cxn modelId="{29D9D1D8-E606-4DFC-81FF-3B1F56AAC16B}" srcId="{57EC4671-08C2-432C-A0B2-D9471D57C65C}" destId="{2FD5A6DA-B180-4423-BC64-5065D35971BE}" srcOrd="2" destOrd="0" parTransId="{8D486836-6752-4769-8554-708035B67D35}" sibTransId="{8012CB0F-FCED-4970-A621-73102EA3820F}"/>
    <dgm:cxn modelId="{917370F8-EB6B-42BD-A77C-92C814713BAD}" type="presOf" srcId="{57EC4671-08C2-432C-A0B2-D9471D57C65C}" destId="{DC06480C-9304-4629-9DF2-13A000A1877A}" srcOrd="0" destOrd="0" presId="urn:microsoft.com/office/officeart/2005/8/layout/list1"/>
    <dgm:cxn modelId="{E79BB812-11A4-4AFD-B7A9-DB5D8A32D71C}" type="presParOf" srcId="{DC06480C-9304-4629-9DF2-13A000A1877A}" destId="{671B3472-184C-4C32-8F0F-C744337825DC}" srcOrd="0" destOrd="0" presId="urn:microsoft.com/office/officeart/2005/8/layout/list1"/>
    <dgm:cxn modelId="{EE7F9F0B-BD8C-49EE-ABB1-CE3379689876}" type="presParOf" srcId="{671B3472-184C-4C32-8F0F-C744337825DC}" destId="{BCB655ED-0D4B-4424-9846-4370EE4F10A8}" srcOrd="0" destOrd="0" presId="urn:microsoft.com/office/officeart/2005/8/layout/list1"/>
    <dgm:cxn modelId="{2B3CEFF8-2D4C-4324-91CF-FFC1656820D9}" type="presParOf" srcId="{671B3472-184C-4C32-8F0F-C744337825DC}" destId="{49E77E1B-CDBA-40A4-B49C-2A672C2ACFED}" srcOrd="1" destOrd="0" presId="urn:microsoft.com/office/officeart/2005/8/layout/list1"/>
    <dgm:cxn modelId="{53AA4D50-ACC4-4362-8C68-1C8C649310BE}" type="presParOf" srcId="{DC06480C-9304-4629-9DF2-13A000A1877A}" destId="{B5649EAA-6E56-42AE-9516-2CA66BEDEE1A}" srcOrd="1" destOrd="0" presId="urn:microsoft.com/office/officeart/2005/8/layout/list1"/>
    <dgm:cxn modelId="{DDC14E3B-081D-4DE8-B933-BC2777CC3A50}" type="presParOf" srcId="{DC06480C-9304-4629-9DF2-13A000A1877A}" destId="{BC0C7B33-2B7B-4867-91AD-8BADD5BB4030}" srcOrd="2" destOrd="0" presId="urn:microsoft.com/office/officeart/2005/8/layout/list1"/>
    <dgm:cxn modelId="{CBA8A9E2-591D-4AEC-968F-0BA8D016875B}" type="presParOf" srcId="{DC06480C-9304-4629-9DF2-13A000A1877A}" destId="{21A9ECDE-F08B-4043-8603-B4CF10E64EFA}" srcOrd="3" destOrd="0" presId="urn:microsoft.com/office/officeart/2005/8/layout/list1"/>
    <dgm:cxn modelId="{FD38CE9D-2BB7-4976-BA3F-9B4C8E5C811B}" type="presParOf" srcId="{DC06480C-9304-4629-9DF2-13A000A1877A}" destId="{2D0C630C-A180-4F18-A4E2-7469FD6349D5}" srcOrd="4" destOrd="0" presId="urn:microsoft.com/office/officeart/2005/8/layout/list1"/>
    <dgm:cxn modelId="{E6D43343-3FB9-48D1-9E5B-51A1E7F61254}" type="presParOf" srcId="{2D0C630C-A180-4F18-A4E2-7469FD6349D5}" destId="{4E01B1DC-AEA8-4775-977A-E0A5A10C2760}" srcOrd="0" destOrd="0" presId="urn:microsoft.com/office/officeart/2005/8/layout/list1"/>
    <dgm:cxn modelId="{8F016C05-9729-4341-BFC2-60CA528B5C38}" type="presParOf" srcId="{2D0C630C-A180-4F18-A4E2-7469FD6349D5}" destId="{FDEEEED5-03F6-42EF-93D4-983061F1BFA9}" srcOrd="1" destOrd="0" presId="urn:microsoft.com/office/officeart/2005/8/layout/list1"/>
    <dgm:cxn modelId="{41450CF9-13F0-4417-AF88-9F868F1AC00E}" type="presParOf" srcId="{DC06480C-9304-4629-9DF2-13A000A1877A}" destId="{013FD73B-D570-49E6-9868-91916CA8DF2B}" srcOrd="5" destOrd="0" presId="urn:microsoft.com/office/officeart/2005/8/layout/list1"/>
    <dgm:cxn modelId="{7055201A-20BA-4DB3-A651-D3D8CCF3C62F}" type="presParOf" srcId="{DC06480C-9304-4629-9DF2-13A000A1877A}" destId="{404B391A-32DB-41E8-8A4D-33310CBF8262}" srcOrd="6" destOrd="0" presId="urn:microsoft.com/office/officeart/2005/8/layout/list1"/>
    <dgm:cxn modelId="{537B9275-B97A-4E8B-B18D-E80B5C604D3D}" type="presParOf" srcId="{DC06480C-9304-4629-9DF2-13A000A1877A}" destId="{7DBA898B-28E9-461A-B4E6-D167EE85DC9C}" srcOrd="7" destOrd="0" presId="urn:microsoft.com/office/officeart/2005/8/layout/list1"/>
    <dgm:cxn modelId="{83820FEE-7857-42F2-9B97-112154D5D92E}" type="presParOf" srcId="{DC06480C-9304-4629-9DF2-13A000A1877A}" destId="{85403070-B787-48F7-B4BB-5AC467F48331}" srcOrd="8" destOrd="0" presId="urn:microsoft.com/office/officeart/2005/8/layout/list1"/>
    <dgm:cxn modelId="{BAF3D115-F228-4230-9F4D-19A8AD2D550B}" type="presParOf" srcId="{85403070-B787-48F7-B4BB-5AC467F48331}" destId="{3CD6318E-1BA6-4C93-AE47-EBC295EFC273}" srcOrd="0" destOrd="0" presId="urn:microsoft.com/office/officeart/2005/8/layout/list1"/>
    <dgm:cxn modelId="{97E33E3F-B087-4682-9C7C-F5A55D4DDBC2}" type="presParOf" srcId="{85403070-B787-48F7-B4BB-5AC467F48331}" destId="{193302D9-328C-4435-8D1D-DA09713A7E3B}" srcOrd="1" destOrd="0" presId="urn:microsoft.com/office/officeart/2005/8/layout/list1"/>
    <dgm:cxn modelId="{89C63829-7930-4032-B93F-B59DF894DC20}" type="presParOf" srcId="{DC06480C-9304-4629-9DF2-13A000A1877A}" destId="{ED906244-A4C3-4B6F-862A-82095A06A217}" srcOrd="9" destOrd="0" presId="urn:microsoft.com/office/officeart/2005/8/layout/list1"/>
    <dgm:cxn modelId="{6E6EA961-F4DD-4C80-A81B-B9C168176E49}" type="presParOf" srcId="{DC06480C-9304-4629-9DF2-13A000A1877A}" destId="{DE452B1C-A6AC-4523-8143-119A27F78A49}" srcOrd="10"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57EC4671-08C2-432C-A0B2-D9471D57C65C}"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GB"/>
        </a:p>
      </dgm:t>
    </dgm:pt>
    <dgm:pt modelId="{96C8DAAD-815D-43C2-925E-1578B40D78C3}">
      <dgm:prSet phldrT="[Text]"/>
      <dgm:spPr/>
      <dgm:t>
        <a:bodyPr/>
        <a:lstStyle/>
        <a:p>
          <a:pPr>
            <a:buNone/>
          </a:pPr>
          <a:r>
            <a:rPr lang="el" b="1"/>
            <a:t>ΟΛΑ ΣΥΜΠΕΡΙΛΑΜΒΑΝΟΝΤΑΙ:</a:t>
          </a:r>
          <a:endParaRPr lang="en-GB" dirty="0"/>
        </a:p>
      </dgm:t>
    </dgm:pt>
    <dgm:pt modelId="{4402BBC5-3FF6-4A34-A55D-A8E0C5CA40DD}" type="parTrans" cxnId="{7516559E-56E1-441B-87F1-E90DE5DC3650}">
      <dgm:prSet/>
      <dgm:spPr/>
      <dgm:t>
        <a:bodyPr/>
        <a:lstStyle/>
        <a:p>
          <a:endParaRPr lang="en-GB"/>
        </a:p>
      </dgm:t>
    </dgm:pt>
    <dgm:pt modelId="{88083CE6-CA5A-477F-822A-127DCEF00EE9}" type="sibTrans" cxnId="{7516559E-56E1-441B-87F1-E90DE5DC3650}">
      <dgm:prSet/>
      <dgm:spPr/>
      <dgm:t>
        <a:bodyPr/>
        <a:lstStyle/>
        <a:p>
          <a:endParaRPr lang="en-GB"/>
        </a:p>
      </dgm:t>
    </dgm:pt>
    <dgm:pt modelId="{35B5D219-F0FF-4B81-BE82-2431A69D2E3D}">
      <dgm:prSet/>
      <dgm:spPr/>
      <dgm:t>
        <a:bodyPr/>
        <a:lstStyle/>
        <a:p>
          <a:pPr>
            <a:buFont typeface="Arial" panose="020B0604020202020204" pitchFamily="34" charset="0"/>
            <a:buChar char="•"/>
          </a:pPr>
          <a:r>
            <a:rPr lang="el" dirty="0"/>
            <a:t>Τα chatbots παρέχουν υποστήριξη 24/7 σε πολλές γλώσσες.</a:t>
          </a:r>
        </a:p>
      </dgm:t>
    </dgm:pt>
    <dgm:pt modelId="{9C65C00B-0752-4613-8C32-B7E9F294895E}" type="parTrans" cxnId="{53BEED9B-47F7-46DE-855A-3C824A98F10F}">
      <dgm:prSet/>
      <dgm:spPr/>
      <dgm:t>
        <a:bodyPr/>
        <a:lstStyle/>
        <a:p>
          <a:endParaRPr lang="en-GB"/>
        </a:p>
      </dgm:t>
    </dgm:pt>
    <dgm:pt modelId="{786E400E-E0DF-4E0A-AB2F-DCEBA31708A0}" type="sibTrans" cxnId="{53BEED9B-47F7-46DE-855A-3C824A98F10F}">
      <dgm:prSet/>
      <dgm:spPr/>
      <dgm:t>
        <a:bodyPr/>
        <a:lstStyle/>
        <a:p>
          <a:endParaRPr lang="en-GB"/>
        </a:p>
      </dgm:t>
    </dgm:pt>
    <dgm:pt modelId="{63AA4D2F-9F3B-4686-A656-005D388B1E5B}">
      <dgm:prSet/>
      <dgm:spPr/>
      <dgm:t>
        <a:bodyPr/>
        <a:lstStyle/>
        <a:p>
          <a:pPr>
            <a:buFont typeface="Arial" panose="020B0604020202020204" pitchFamily="34" charset="0"/>
            <a:buChar char="•"/>
          </a:pPr>
          <a:r>
            <a:rPr lang="el" dirty="0"/>
            <a:t>Εξατομικευμένες προτάσεις βασισμένες στις προτιμήσεις </a:t>
          </a:r>
          <a:r>
            <a:rPr lang="el" dirty="0" err="1"/>
            <a:t>των ταξιδιωτών </a:t>
          </a:r>
          <a:r>
            <a:rPr lang="el" dirty="0"/>
            <a:t>.</a:t>
          </a:r>
        </a:p>
      </dgm:t>
    </dgm:pt>
    <dgm:pt modelId="{F6FC4E8C-4F09-4874-84AC-0BA86BD99A53}" type="parTrans" cxnId="{714BAD00-4557-4EFE-B5AE-2C15CDDB1FD0}">
      <dgm:prSet/>
      <dgm:spPr/>
      <dgm:t>
        <a:bodyPr/>
        <a:lstStyle/>
        <a:p>
          <a:endParaRPr lang="en-GB"/>
        </a:p>
      </dgm:t>
    </dgm:pt>
    <dgm:pt modelId="{07905D49-AECD-4169-A3B6-B65C986C7369}" type="sibTrans" cxnId="{714BAD00-4557-4EFE-B5AE-2C15CDDB1FD0}">
      <dgm:prSet/>
      <dgm:spPr/>
      <dgm:t>
        <a:bodyPr/>
        <a:lstStyle/>
        <a:p>
          <a:endParaRPr lang="en-GB"/>
        </a:p>
      </dgm:t>
    </dgm:pt>
    <dgm:pt modelId="{4847ED0E-B8BF-4FBC-BDA3-1EF34EF9BAC2}">
      <dgm:prSet/>
      <dgm:spPr/>
      <dgm:t>
        <a:bodyPr/>
        <a:lstStyle/>
        <a:p>
          <a:pPr>
            <a:buFont typeface="Arial" panose="020B0604020202020204" pitchFamily="34" charset="0"/>
            <a:buChar char="•"/>
          </a:pPr>
          <a:r>
            <a:rPr lang="el" dirty="0"/>
            <a:t>Βοηθά στην πρόβλεψη της ζήτησης και στη βελτιστοποίηση της χρήσης των πόρων.</a:t>
          </a:r>
        </a:p>
      </dgm:t>
    </dgm:pt>
    <dgm:pt modelId="{43F493BE-D101-4183-947B-36F61A150417}" type="parTrans" cxnId="{1B0D48D5-138E-4E19-B05F-77B8D9DBDF8B}">
      <dgm:prSet/>
      <dgm:spPr/>
      <dgm:t>
        <a:bodyPr/>
        <a:lstStyle/>
        <a:p>
          <a:endParaRPr lang="en-GB"/>
        </a:p>
      </dgm:t>
    </dgm:pt>
    <dgm:pt modelId="{482B5361-44CB-4DDA-B81E-BA86E95B5781}" type="sibTrans" cxnId="{1B0D48D5-138E-4E19-B05F-77B8D9DBDF8B}">
      <dgm:prSet/>
      <dgm:spPr/>
      <dgm:t>
        <a:bodyPr/>
        <a:lstStyle/>
        <a:p>
          <a:endParaRPr lang="en-GB"/>
        </a:p>
      </dgm:t>
    </dgm:pt>
    <dgm:pt modelId="{E78FA00F-3A94-452C-925B-AD2037855306}">
      <dgm:prSet/>
      <dgm:spPr/>
      <dgm:t>
        <a:bodyPr/>
        <a:lstStyle/>
        <a:p>
          <a:pPr>
            <a:buNone/>
          </a:pPr>
          <a:r>
            <a:rPr lang="el" b="1"/>
            <a:t>Διαδίκτυο των Πραγμάτων:</a:t>
          </a:r>
          <a:endParaRPr lang="en-GB"/>
        </a:p>
      </dgm:t>
    </dgm:pt>
    <dgm:pt modelId="{343B4F16-8986-49E7-96CC-2F7386073874}" type="parTrans" cxnId="{8EB9E8EF-F57B-4167-B295-74E5A03BA65F}">
      <dgm:prSet/>
      <dgm:spPr/>
      <dgm:t>
        <a:bodyPr/>
        <a:lstStyle/>
        <a:p>
          <a:endParaRPr lang="en-GB"/>
        </a:p>
      </dgm:t>
    </dgm:pt>
    <dgm:pt modelId="{AA7119A1-4B28-48F2-BE83-64815A8AEED7}" type="sibTrans" cxnId="{8EB9E8EF-F57B-4167-B295-74E5A03BA65F}">
      <dgm:prSet/>
      <dgm:spPr/>
      <dgm:t>
        <a:bodyPr/>
        <a:lstStyle/>
        <a:p>
          <a:endParaRPr lang="en-GB"/>
        </a:p>
      </dgm:t>
    </dgm:pt>
    <dgm:pt modelId="{0C53D223-A819-4FA5-9202-CA00A66AE769}">
      <dgm:prSet/>
      <dgm:spPr/>
      <dgm:t>
        <a:bodyPr/>
        <a:lstStyle/>
        <a:p>
          <a:pPr>
            <a:buFont typeface="Arial" panose="020B0604020202020204" pitchFamily="34" charset="0"/>
            <a:buChar char="•"/>
          </a:pPr>
          <a:r>
            <a:rPr lang="el" dirty="0"/>
            <a:t>Έξυπνα δωμάτια ξενοδοχείων που προσαρμόζουν τον φωτισμό και τη θερμοκρασία με βάση τα προφίλ των επισκεπτών.</a:t>
          </a:r>
        </a:p>
      </dgm:t>
    </dgm:pt>
    <dgm:pt modelId="{C780027E-46C4-4421-9584-482C16332DF8}" type="parTrans" cxnId="{63C7C3A1-F6DA-445A-8349-60BF46AFF7AB}">
      <dgm:prSet/>
      <dgm:spPr/>
      <dgm:t>
        <a:bodyPr/>
        <a:lstStyle/>
        <a:p>
          <a:endParaRPr lang="en-GB"/>
        </a:p>
      </dgm:t>
    </dgm:pt>
    <dgm:pt modelId="{83559835-D98A-4A8D-80D2-C5A5ACC54853}" type="sibTrans" cxnId="{63C7C3A1-F6DA-445A-8349-60BF46AFF7AB}">
      <dgm:prSet/>
      <dgm:spPr/>
      <dgm:t>
        <a:bodyPr/>
        <a:lstStyle/>
        <a:p>
          <a:endParaRPr lang="en-GB"/>
        </a:p>
      </dgm:t>
    </dgm:pt>
    <dgm:pt modelId="{F3F6D678-1702-4F39-AF5A-89FEAB1619CA}">
      <dgm:prSet/>
      <dgm:spPr/>
      <dgm:t>
        <a:bodyPr/>
        <a:lstStyle/>
        <a:p>
          <a:pPr>
            <a:buFont typeface="Arial" panose="020B0604020202020204" pitchFamily="34" charset="0"/>
            <a:buChar char="•"/>
          </a:pPr>
          <a:r>
            <a:rPr lang="el" dirty="0"/>
            <a:t>Φορητές συσκευές για ανέπαφη είσοδο, παρακολούθηση υγείας ή πλοήγηση.</a:t>
          </a:r>
        </a:p>
      </dgm:t>
    </dgm:pt>
    <dgm:pt modelId="{6BA720C4-C7A9-43E9-A8A7-1A576AB1AE06}" type="parTrans" cxnId="{7049F327-1FA3-44CB-899F-0457C63904DC}">
      <dgm:prSet/>
      <dgm:spPr/>
      <dgm:t>
        <a:bodyPr/>
        <a:lstStyle/>
        <a:p>
          <a:endParaRPr lang="en-GB"/>
        </a:p>
      </dgm:t>
    </dgm:pt>
    <dgm:pt modelId="{77627FE9-4586-46CB-A515-2BB83322D7DE}" type="sibTrans" cxnId="{7049F327-1FA3-44CB-899F-0457C63904DC}">
      <dgm:prSet/>
      <dgm:spPr/>
      <dgm:t>
        <a:bodyPr/>
        <a:lstStyle/>
        <a:p>
          <a:endParaRPr lang="en-GB"/>
        </a:p>
      </dgm:t>
    </dgm:pt>
    <dgm:pt modelId="{CCEC7874-C8A5-449E-8DA3-1AEF90631E93}">
      <dgm:prSet/>
      <dgm:spPr/>
      <dgm:t>
        <a:bodyPr/>
        <a:lstStyle/>
        <a:p>
          <a:pPr>
            <a:buFont typeface="Arial" panose="020B0604020202020204" pitchFamily="34" charset="0"/>
            <a:buChar char="•"/>
          </a:pPr>
          <a:r>
            <a:rPr lang="el" dirty="0"/>
            <a:t>Αισθητήρες για την παρακολούθηση της κυκλοφορίας πεζών και τη βελτιστοποίηση της διάταξης του χώρου.</a:t>
          </a:r>
        </a:p>
      </dgm:t>
    </dgm:pt>
    <dgm:pt modelId="{41F825B9-703B-4A2D-B2AA-06E710DFDF7B}" type="parTrans" cxnId="{B06E6A2A-D53C-4A95-ACAE-69C6232A6B89}">
      <dgm:prSet/>
      <dgm:spPr/>
      <dgm:t>
        <a:bodyPr/>
        <a:lstStyle/>
        <a:p>
          <a:endParaRPr lang="en-GB"/>
        </a:p>
      </dgm:t>
    </dgm:pt>
    <dgm:pt modelId="{0DFBEB52-467D-491E-86E4-6D985D334F1E}" type="sibTrans" cxnId="{B06E6A2A-D53C-4A95-ACAE-69C6232A6B89}">
      <dgm:prSet/>
      <dgm:spPr/>
      <dgm:t>
        <a:bodyPr/>
        <a:lstStyle/>
        <a:p>
          <a:endParaRPr lang="en-GB"/>
        </a:p>
      </dgm:t>
    </dgm:pt>
    <dgm:pt modelId="{B3674109-2A5A-493B-BE01-FBBDE1932EE0}">
      <dgm:prSet/>
      <dgm:spPr/>
      <dgm:t>
        <a:bodyPr/>
        <a:lstStyle/>
        <a:p>
          <a:pPr>
            <a:buNone/>
          </a:pPr>
          <a:r>
            <a:rPr lang="el" b="1"/>
            <a:t>Εφαρμογές για κινητά:</a:t>
          </a:r>
          <a:endParaRPr lang="en-GB" dirty="0"/>
        </a:p>
      </dgm:t>
    </dgm:pt>
    <dgm:pt modelId="{DCD3B5AA-88A6-4D1E-8FD9-474C2DB4371D}" type="parTrans" cxnId="{59D5335F-9E65-4A0E-A604-2E913699CE22}">
      <dgm:prSet/>
      <dgm:spPr/>
      <dgm:t>
        <a:bodyPr/>
        <a:lstStyle/>
        <a:p>
          <a:endParaRPr lang="en-GB"/>
        </a:p>
      </dgm:t>
    </dgm:pt>
    <dgm:pt modelId="{347F386F-D9C1-4F9F-8BF6-1B7F50313F2E}" type="sibTrans" cxnId="{59D5335F-9E65-4A0E-A604-2E913699CE22}">
      <dgm:prSet/>
      <dgm:spPr/>
      <dgm:t>
        <a:bodyPr/>
        <a:lstStyle/>
        <a:p>
          <a:endParaRPr lang="en-GB"/>
        </a:p>
      </dgm:t>
    </dgm:pt>
    <dgm:pt modelId="{434EFF33-D250-4A4E-9B1B-22CAA99E9C85}">
      <dgm:prSet/>
      <dgm:spPr/>
      <dgm:t>
        <a:bodyPr/>
        <a:lstStyle/>
        <a:p>
          <a:pPr>
            <a:buFont typeface="Arial" panose="020B0604020202020204" pitchFamily="34" charset="0"/>
            <a:buChar char="•"/>
          </a:pPr>
          <a:r>
            <a:rPr lang="el" dirty="0"/>
            <a:t>Προσφέρετε πλοήγηση σε πραγματικό χρόνο, μεταφράσεις, έκδοση εισιτηρίων και περιηγήσεις με βελτιωμένη επαυξημένη πραγματικότητα.</a:t>
          </a:r>
        </a:p>
      </dgm:t>
    </dgm:pt>
    <dgm:pt modelId="{A0F862DB-6FAD-4C76-AB52-BB858457E6C5}" type="parTrans" cxnId="{5F678FAD-031F-47E8-8AA8-FFA592BA1EB7}">
      <dgm:prSet/>
      <dgm:spPr/>
      <dgm:t>
        <a:bodyPr/>
        <a:lstStyle/>
        <a:p>
          <a:endParaRPr lang="en-GB"/>
        </a:p>
      </dgm:t>
    </dgm:pt>
    <dgm:pt modelId="{23692DB9-79D5-4D73-B3A6-839C520CDD8B}" type="sibTrans" cxnId="{5F678FAD-031F-47E8-8AA8-FFA592BA1EB7}">
      <dgm:prSet/>
      <dgm:spPr/>
      <dgm:t>
        <a:bodyPr/>
        <a:lstStyle/>
        <a:p>
          <a:endParaRPr lang="en-GB"/>
        </a:p>
      </dgm:t>
    </dgm:pt>
    <dgm:pt modelId="{58D81DE1-F1D1-4568-92C8-E0FB5C53D91E}">
      <dgm:prSet/>
      <dgm:spPr/>
      <dgm:t>
        <a:bodyPr/>
        <a:lstStyle/>
        <a:p>
          <a:pPr>
            <a:buFont typeface="Arial" panose="020B0604020202020204" pitchFamily="34" charset="0"/>
            <a:buChar char="•"/>
          </a:pPr>
          <a:r>
            <a:rPr lang="el" dirty="0"/>
            <a:t>Αυξήστε την άνεση και μειώστε τις τριβές στον προγραμματισμό ταξιδιών.</a:t>
          </a:r>
        </a:p>
      </dgm:t>
    </dgm:pt>
    <dgm:pt modelId="{67A16911-BFBD-4EAA-976B-CF7FD3D0CCF9}" type="parTrans" cxnId="{B3238691-2834-4494-8521-E7EE0A7DECC3}">
      <dgm:prSet/>
      <dgm:spPr/>
      <dgm:t>
        <a:bodyPr/>
        <a:lstStyle/>
        <a:p>
          <a:endParaRPr lang="en-GB"/>
        </a:p>
      </dgm:t>
    </dgm:pt>
    <dgm:pt modelId="{5DE0886D-8297-4245-97CC-B5E2BABA8104}" type="sibTrans" cxnId="{B3238691-2834-4494-8521-E7EE0A7DECC3}">
      <dgm:prSet/>
      <dgm:spPr/>
      <dgm:t>
        <a:bodyPr/>
        <a:lstStyle/>
        <a:p>
          <a:endParaRPr lang="en-GB"/>
        </a:p>
      </dgm:t>
    </dgm:pt>
    <dgm:pt modelId="{C3AF964F-EDA2-43AE-ABAB-9EC1486FE92B}">
      <dgm:prSet/>
      <dgm:spPr/>
      <dgm:t>
        <a:bodyPr/>
        <a:lstStyle/>
        <a:p>
          <a:pPr>
            <a:buFont typeface="Arial" panose="020B0604020202020204" pitchFamily="34" charset="0"/>
            <a:buChar char="•"/>
          </a:pPr>
          <a:r>
            <a:rPr lang="el" dirty="0"/>
            <a:t>Ενδυναμώστε την αυτοκαθοδηγούμενη εξερεύνηση.</a:t>
          </a:r>
        </a:p>
      </dgm:t>
    </dgm:pt>
    <dgm:pt modelId="{916F1184-2421-4127-B323-EB16F621DE3F}" type="parTrans" cxnId="{18C238F3-00EE-4F5F-9A6C-AC3489A27514}">
      <dgm:prSet/>
      <dgm:spPr/>
      <dgm:t>
        <a:bodyPr/>
        <a:lstStyle/>
        <a:p>
          <a:endParaRPr lang="en-GB"/>
        </a:p>
      </dgm:t>
    </dgm:pt>
    <dgm:pt modelId="{33AC8065-288B-48CF-88DE-BC785D2D4963}" type="sibTrans" cxnId="{18C238F3-00EE-4F5F-9A6C-AC3489A27514}">
      <dgm:prSet/>
      <dgm:spPr/>
      <dgm:t>
        <a:bodyPr/>
        <a:lstStyle/>
        <a:p>
          <a:endParaRPr lang="en-GB"/>
        </a:p>
      </dgm:t>
    </dgm:pt>
    <dgm:pt modelId="{54C3E011-3F41-4EEB-B6DB-541B36F78912}">
      <dgm:prSet/>
      <dgm:spPr/>
      <dgm:t>
        <a:bodyPr/>
        <a:lstStyle/>
        <a:p>
          <a:pPr>
            <a:buNone/>
          </a:pPr>
          <a:r>
            <a:rPr lang="el" b="1"/>
            <a:t>Μεγάλα Δεδομένα:</a:t>
          </a:r>
          <a:endParaRPr lang="en-GB"/>
        </a:p>
      </dgm:t>
    </dgm:pt>
    <dgm:pt modelId="{4D4DF43F-8F63-455A-BB8C-7F9D998426EC}" type="parTrans" cxnId="{EFB9432D-CD23-4B94-9A44-042CE042B87E}">
      <dgm:prSet/>
      <dgm:spPr/>
      <dgm:t>
        <a:bodyPr/>
        <a:lstStyle/>
        <a:p>
          <a:endParaRPr lang="en-GB"/>
        </a:p>
      </dgm:t>
    </dgm:pt>
    <dgm:pt modelId="{AB0D1587-E00A-4C7D-AD40-F77D387AE63B}" type="sibTrans" cxnId="{EFB9432D-CD23-4B94-9A44-042CE042B87E}">
      <dgm:prSet/>
      <dgm:spPr/>
      <dgm:t>
        <a:bodyPr/>
        <a:lstStyle/>
        <a:p>
          <a:endParaRPr lang="en-GB"/>
        </a:p>
      </dgm:t>
    </dgm:pt>
    <dgm:pt modelId="{F0AAC2F2-6E1F-48D4-8590-C097DF313841}">
      <dgm:prSet/>
      <dgm:spPr/>
      <dgm:t>
        <a:bodyPr/>
        <a:lstStyle/>
        <a:p>
          <a:pPr>
            <a:buFont typeface="Arial" panose="020B0604020202020204" pitchFamily="34" charset="0"/>
            <a:buChar char="•"/>
          </a:pPr>
          <a:r>
            <a:rPr lang="el" dirty="0"/>
            <a:t>Παρακολουθεί </a:t>
          </a:r>
          <a:r>
            <a:rPr lang="el" dirty="0" err="1"/>
            <a:t>τη συμπεριφορά των επισκεπτών </a:t>
          </a:r>
          <a:r>
            <a:rPr lang="el" dirty="0"/>
            <a:t>για τη βελτίωση των υποδομών και του μάρκετινγκ.</a:t>
          </a:r>
        </a:p>
      </dgm:t>
    </dgm:pt>
    <dgm:pt modelId="{9A0C73CE-7C71-41A2-9584-1E5A479C89C0}" type="parTrans" cxnId="{8759CDDC-4587-4150-92F8-39199A480F3E}">
      <dgm:prSet/>
      <dgm:spPr/>
      <dgm:t>
        <a:bodyPr/>
        <a:lstStyle/>
        <a:p>
          <a:endParaRPr lang="en-GB"/>
        </a:p>
      </dgm:t>
    </dgm:pt>
    <dgm:pt modelId="{E4EA2873-B810-40FE-8E70-D3212EF1A675}" type="sibTrans" cxnId="{8759CDDC-4587-4150-92F8-39199A480F3E}">
      <dgm:prSet/>
      <dgm:spPr/>
      <dgm:t>
        <a:bodyPr/>
        <a:lstStyle/>
        <a:p>
          <a:endParaRPr lang="en-GB"/>
        </a:p>
      </dgm:t>
    </dgm:pt>
    <dgm:pt modelId="{3D0AFB0B-5C47-4FC5-8E2A-03027FEFCF8F}">
      <dgm:prSet/>
      <dgm:spPr/>
      <dgm:t>
        <a:bodyPr/>
        <a:lstStyle/>
        <a:p>
          <a:pPr>
            <a:buFont typeface="Arial" panose="020B0604020202020204" pitchFamily="34" charset="0"/>
            <a:buChar char="•"/>
          </a:pPr>
          <a:r>
            <a:rPr lang="el" dirty="0"/>
            <a:t>Βοηθά στον εντοπισμό των ωρών αιχμής και στη βελτίωση του ελέγχου του πλήθους.</a:t>
          </a:r>
        </a:p>
      </dgm:t>
    </dgm:pt>
    <dgm:pt modelId="{86CC4625-D00E-4452-A5A1-19C033194CF7}" type="parTrans" cxnId="{28CCFFA8-DAAC-429D-9166-C3F0361F025B}">
      <dgm:prSet/>
      <dgm:spPr/>
      <dgm:t>
        <a:bodyPr/>
        <a:lstStyle/>
        <a:p>
          <a:endParaRPr lang="en-GB"/>
        </a:p>
      </dgm:t>
    </dgm:pt>
    <dgm:pt modelId="{BAA6C632-6957-4793-AB09-B2C4072D6629}" type="sibTrans" cxnId="{28CCFFA8-DAAC-429D-9166-C3F0361F025B}">
      <dgm:prSet/>
      <dgm:spPr/>
      <dgm:t>
        <a:bodyPr/>
        <a:lstStyle/>
        <a:p>
          <a:endParaRPr lang="en-GB"/>
        </a:p>
      </dgm:t>
    </dgm:pt>
    <dgm:pt modelId="{DE3589D0-6823-4B20-9DB4-6A5DDC091DDC}">
      <dgm:prSet/>
      <dgm:spPr/>
      <dgm:t>
        <a:bodyPr/>
        <a:lstStyle/>
        <a:p>
          <a:pPr>
            <a:buFont typeface="Arial" panose="020B0604020202020204" pitchFamily="34" charset="0"/>
            <a:buChar char="•"/>
          </a:pPr>
          <a:r>
            <a:rPr lang="el" dirty="0"/>
            <a:t>Επιτρέπει καλύτερο σχεδιασμό για μελλοντική τουριστική ανάπτυξη.</a:t>
          </a:r>
        </a:p>
      </dgm:t>
    </dgm:pt>
    <dgm:pt modelId="{4BC3CD76-F316-4322-BC23-0B81F7DA8D3E}" type="parTrans" cxnId="{30DCAA94-4583-4C3E-9C10-8D22A0F727B4}">
      <dgm:prSet/>
      <dgm:spPr/>
      <dgm:t>
        <a:bodyPr/>
        <a:lstStyle/>
        <a:p>
          <a:endParaRPr lang="en-GB"/>
        </a:p>
      </dgm:t>
    </dgm:pt>
    <dgm:pt modelId="{0B0166EF-F189-49A4-B790-134D83A3973F}" type="sibTrans" cxnId="{30DCAA94-4583-4C3E-9C10-8D22A0F727B4}">
      <dgm:prSet/>
      <dgm:spPr/>
      <dgm:t>
        <a:bodyPr/>
        <a:lstStyle/>
        <a:p>
          <a:endParaRPr lang="en-GB"/>
        </a:p>
      </dgm:t>
    </dgm:pt>
    <dgm:pt modelId="{DC06480C-9304-4629-9DF2-13A000A1877A}" type="pres">
      <dgm:prSet presAssocID="{57EC4671-08C2-432C-A0B2-D9471D57C65C}" presName="linear" presStyleCnt="0">
        <dgm:presLayoutVars>
          <dgm:dir/>
          <dgm:animLvl val="lvl"/>
          <dgm:resizeHandles val="exact"/>
        </dgm:presLayoutVars>
      </dgm:prSet>
      <dgm:spPr/>
    </dgm:pt>
    <dgm:pt modelId="{671B3472-184C-4C32-8F0F-C744337825DC}" type="pres">
      <dgm:prSet presAssocID="{96C8DAAD-815D-43C2-925E-1578B40D78C3}" presName="parentLin" presStyleCnt="0"/>
      <dgm:spPr/>
    </dgm:pt>
    <dgm:pt modelId="{BCB655ED-0D4B-4424-9846-4370EE4F10A8}" type="pres">
      <dgm:prSet presAssocID="{96C8DAAD-815D-43C2-925E-1578B40D78C3}" presName="parentLeftMargin" presStyleLbl="node1" presStyleIdx="0" presStyleCnt="4"/>
      <dgm:spPr/>
    </dgm:pt>
    <dgm:pt modelId="{49E77E1B-CDBA-40A4-B49C-2A672C2ACFED}" type="pres">
      <dgm:prSet presAssocID="{96C8DAAD-815D-43C2-925E-1578B40D78C3}" presName="parentText" presStyleLbl="node1" presStyleIdx="0" presStyleCnt="4">
        <dgm:presLayoutVars>
          <dgm:chMax val="0"/>
          <dgm:bulletEnabled val="1"/>
        </dgm:presLayoutVars>
      </dgm:prSet>
      <dgm:spPr/>
    </dgm:pt>
    <dgm:pt modelId="{B5649EAA-6E56-42AE-9516-2CA66BEDEE1A}" type="pres">
      <dgm:prSet presAssocID="{96C8DAAD-815D-43C2-925E-1578B40D78C3}" presName="negativeSpace" presStyleCnt="0"/>
      <dgm:spPr/>
    </dgm:pt>
    <dgm:pt modelId="{BC0C7B33-2B7B-4867-91AD-8BADD5BB4030}" type="pres">
      <dgm:prSet presAssocID="{96C8DAAD-815D-43C2-925E-1578B40D78C3}" presName="childText" presStyleLbl="conFgAcc1" presStyleIdx="0" presStyleCnt="4">
        <dgm:presLayoutVars>
          <dgm:bulletEnabled val="1"/>
        </dgm:presLayoutVars>
      </dgm:prSet>
      <dgm:spPr/>
    </dgm:pt>
    <dgm:pt modelId="{21A9ECDE-F08B-4043-8603-B4CF10E64EFA}" type="pres">
      <dgm:prSet presAssocID="{88083CE6-CA5A-477F-822A-127DCEF00EE9}" presName="spaceBetweenRectangles" presStyleCnt="0"/>
      <dgm:spPr/>
    </dgm:pt>
    <dgm:pt modelId="{E5A92775-E2B7-4B21-9F6D-1F3D1340DEF5}" type="pres">
      <dgm:prSet presAssocID="{E78FA00F-3A94-452C-925B-AD2037855306}" presName="parentLin" presStyleCnt="0"/>
      <dgm:spPr/>
    </dgm:pt>
    <dgm:pt modelId="{C3B6C892-E999-4DFC-A24F-B4288710334D}" type="pres">
      <dgm:prSet presAssocID="{E78FA00F-3A94-452C-925B-AD2037855306}" presName="parentLeftMargin" presStyleLbl="node1" presStyleIdx="0" presStyleCnt="4"/>
      <dgm:spPr/>
    </dgm:pt>
    <dgm:pt modelId="{E1060168-5519-4ED2-BF4B-B82B0CFAB614}" type="pres">
      <dgm:prSet presAssocID="{E78FA00F-3A94-452C-925B-AD2037855306}" presName="parentText" presStyleLbl="node1" presStyleIdx="1" presStyleCnt="4">
        <dgm:presLayoutVars>
          <dgm:chMax val="0"/>
          <dgm:bulletEnabled val="1"/>
        </dgm:presLayoutVars>
      </dgm:prSet>
      <dgm:spPr/>
    </dgm:pt>
    <dgm:pt modelId="{6E9B75FE-FBED-4E44-9024-6817F5139ADB}" type="pres">
      <dgm:prSet presAssocID="{E78FA00F-3A94-452C-925B-AD2037855306}" presName="negativeSpace" presStyleCnt="0"/>
      <dgm:spPr/>
    </dgm:pt>
    <dgm:pt modelId="{5FCD315A-D0B1-46BC-AF70-CBF17353C4C1}" type="pres">
      <dgm:prSet presAssocID="{E78FA00F-3A94-452C-925B-AD2037855306}" presName="childText" presStyleLbl="conFgAcc1" presStyleIdx="1" presStyleCnt="4">
        <dgm:presLayoutVars>
          <dgm:bulletEnabled val="1"/>
        </dgm:presLayoutVars>
      </dgm:prSet>
      <dgm:spPr/>
    </dgm:pt>
    <dgm:pt modelId="{1DA0B75A-58C6-4509-96A9-FB03125D675B}" type="pres">
      <dgm:prSet presAssocID="{AA7119A1-4B28-48F2-BE83-64815A8AEED7}" presName="spaceBetweenRectangles" presStyleCnt="0"/>
      <dgm:spPr/>
    </dgm:pt>
    <dgm:pt modelId="{4014193E-F3D8-4549-AAEE-0A5C40B1FF35}" type="pres">
      <dgm:prSet presAssocID="{B3674109-2A5A-493B-BE01-FBBDE1932EE0}" presName="parentLin" presStyleCnt="0"/>
      <dgm:spPr/>
    </dgm:pt>
    <dgm:pt modelId="{AF5C1B0C-FE4A-46CB-ACD7-861CC6A4BC89}" type="pres">
      <dgm:prSet presAssocID="{B3674109-2A5A-493B-BE01-FBBDE1932EE0}" presName="parentLeftMargin" presStyleLbl="node1" presStyleIdx="1" presStyleCnt="4"/>
      <dgm:spPr/>
    </dgm:pt>
    <dgm:pt modelId="{015EF8A2-0A9E-4C73-BFD6-3EF218F8D336}" type="pres">
      <dgm:prSet presAssocID="{B3674109-2A5A-493B-BE01-FBBDE1932EE0}" presName="parentText" presStyleLbl="node1" presStyleIdx="2" presStyleCnt="4">
        <dgm:presLayoutVars>
          <dgm:chMax val="0"/>
          <dgm:bulletEnabled val="1"/>
        </dgm:presLayoutVars>
      </dgm:prSet>
      <dgm:spPr/>
    </dgm:pt>
    <dgm:pt modelId="{AD527695-0ECF-463A-BFDF-BDE15B838335}" type="pres">
      <dgm:prSet presAssocID="{B3674109-2A5A-493B-BE01-FBBDE1932EE0}" presName="negativeSpace" presStyleCnt="0"/>
      <dgm:spPr/>
    </dgm:pt>
    <dgm:pt modelId="{40F16772-F855-4FE0-8093-90B66A3E51EF}" type="pres">
      <dgm:prSet presAssocID="{B3674109-2A5A-493B-BE01-FBBDE1932EE0}" presName="childText" presStyleLbl="conFgAcc1" presStyleIdx="2" presStyleCnt="4">
        <dgm:presLayoutVars>
          <dgm:bulletEnabled val="1"/>
        </dgm:presLayoutVars>
      </dgm:prSet>
      <dgm:spPr/>
    </dgm:pt>
    <dgm:pt modelId="{F7A346AD-6AF8-44CE-ADBF-A93003EA9938}" type="pres">
      <dgm:prSet presAssocID="{347F386F-D9C1-4F9F-8BF6-1B7F50313F2E}" presName="spaceBetweenRectangles" presStyleCnt="0"/>
      <dgm:spPr/>
    </dgm:pt>
    <dgm:pt modelId="{24431050-15AF-4237-9E91-9DB4D81C0959}" type="pres">
      <dgm:prSet presAssocID="{54C3E011-3F41-4EEB-B6DB-541B36F78912}" presName="parentLin" presStyleCnt="0"/>
      <dgm:spPr/>
    </dgm:pt>
    <dgm:pt modelId="{8F625722-6195-4F07-AAC2-8EC355C71B03}" type="pres">
      <dgm:prSet presAssocID="{54C3E011-3F41-4EEB-B6DB-541B36F78912}" presName="parentLeftMargin" presStyleLbl="node1" presStyleIdx="2" presStyleCnt="4"/>
      <dgm:spPr/>
    </dgm:pt>
    <dgm:pt modelId="{F349A232-5B0C-4CAB-9960-1034D1AC35B8}" type="pres">
      <dgm:prSet presAssocID="{54C3E011-3F41-4EEB-B6DB-541B36F78912}" presName="parentText" presStyleLbl="node1" presStyleIdx="3" presStyleCnt="4">
        <dgm:presLayoutVars>
          <dgm:chMax val="0"/>
          <dgm:bulletEnabled val="1"/>
        </dgm:presLayoutVars>
      </dgm:prSet>
      <dgm:spPr/>
    </dgm:pt>
    <dgm:pt modelId="{FB63FAE5-D4A2-41C2-96B7-EE9D0EE67AE2}" type="pres">
      <dgm:prSet presAssocID="{54C3E011-3F41-4EEB-B6DB-541B36F78912}" presName="negativeSpace" presStyleCnt="0"/>
      <dgm:spPr/>
    </dgm:pt>
    <dgm:pt modelId="{CC796D36-5EDC-40E3-BBC1-BFAF924E06C0}" type="pres">
      <dgm:prSet presAssocID="{54C3E011-3F41-4EEB-B6DB-541B36F78912}" presName="childText" presStyleLbl="conFgAcc1" presStyleIdx="3" presStyleCnt="4">
        <dgm:presLayoutVars>
          <dgm:bulletEnabled val="1"/>
        </dgm:presLayoutVars>
      </dgm:prSet>
      <dgm:spPr/>
    </dgm:pt>
  </dgm:ptLst>
  <dgm:cxnLst>
    <dgm:cxn modelId="{714BAD00-4557-4EFE-B5AE-2C15CDDB1FD0}" srcId="{96C8DAAD-815D-43C2-925E-1578B40D78C3}" destId="{63AA4D2F-9F3B-4686-A656-005D388B1E5B}" srcOrd="1" destOrd="0" parTransId="{F6FC4E8C-4F09-4874-84AC-0BA86BD99A53}" sibTransId="{07905D49-AECD-4169-A3B6-B65C986C7369}"/>
    <dgm:cxn modelId="{A6BFF706-CC6C-4907-9771-CE153D43F927}" type="presOf" srcId="{63AA4D2F-9F3B-4686-A656-005D388B1E5B}" destId="{BC0C7B33-2B7B-4867-91AD-8BADD5BB4030}" srcOrd="0" destOrd="1" presId="urn:microsoft.com/office/officeart/2005/8/layout/list1"/>
    <dgm:cxn modelId="{E9420313-CA6F-4472-8312-199D25FC0BE4}" type="presOf" srcId="{58D81DE1-F1D1-4568-92C8-E0FB5C53D91E}" destId="{40F16772-F855-4FE0-8093-90B66A3E51EF}" srcOrd="0" destOrd="1" presId="urn:microsoft.com/office/officeart/2005/8/layout/list1"/>
    <dgm:cxn modelId="{9F40851A-7F2B-41B5-893B-CA85B67FC8EE}" type="presOf" srcId="{3D0AFB0B-5C47-4FC5-8E2A-03027FEFCF8F}" destId="{CC796D36-5EDC-40E3-BBC1-BFAF924E06C0}" srcOrd="0" destOrd="1" presId="urn:microsoft.com/office/officeart/2005/8/layout/list1"/>
    <dgm:cxn modelId="{31346426-0C0F-4ABD-935A-10F1B275AF43}" type="presOf" srcId="{F3F6D678-1702-4F39-AF5A-89FEAB1619CA}" destId="{5FCD315A-D0B1-46BC-AF70-CBF17353C4C1}" srcOrd="0" destOrd="1" presId="urn:microsoft.com/office/officeart/2005/8/layout/list1"/>
    <dgm:cxn modelId="{7049F327-1FA3-44CB-899F-0457C63904DC}" srcId="{E78FA00F-3A94-452C-925B-AD2037855306}" destId="{F3F6D678-1702-4F39-AF5A-89FEAB1619CA}" srcOrd="1" destOrd="0" parTransId="{6BA720C4-C7A9-43E9-A8A7-1A576AB1AE06}" sibTransId="{77627FE9-4586-46CB-A515-2BB83322D7DE}"/>
    <dgm:cxn modelId="{B06E6A2A-D53C-4A95-ACAE-69C6232A6B89}" srcId="{E78FA00F-3A94-452C-925B-AD2037855306}" destId="{CCEC7874-C8A5-449E-8DA3-1AEF90631E93}" srcOrd="2" destOrd="0" parTransId="{41F825B9-703B-4A2D-B2AA-06E710DFDF7B}" sibTransId="{0DFBEB52-467D-491E-86E4-6D985D334F1E}"/>
    <dgm:cxn modelId="{EFB9432D-CD23-4B94-9A44-042CE042B87E}" srcId="{57EC4671-08C2-432C-A0B2-D9471D57C65C}" destId="{54C3E011-3F41-4EEB-B6DB-541B36F78912}" srcOrd="3" destOrd="0" parTransId="{4D4DF43F-8F63-455A-BB8C-7F9D998426EC}" sibTransId="{AB0D1587-E00A-4C7D-AD40-F77D387AE63B}"/>
    <dgm:cxn modelId="{DF2F4F34-990F-4665-A4B6-45BF2F9A9E9D}" type="presOf" srcId="{96C8DAAD-815D-43C2-925E-1578B40D78C3}" destId="{BCB655ED-0D4B-4424-9846-4370EE4F10A8}" srcOrd="0" destOrd="0" presId="urn:microsoft.com/office/officeart/2005/8/layout/list1"/>
    <dgm:cxn modelId="{79A50236-2CD5-4D61-9AC1-9C2890DE5277}" type="presOf" srcId="{54C3E011-3F41-4EEB-B6DB-541B36F78912}" destId="{F349A232-5B0C-4CAB-9960-1034D1AC35B8}" srcOrd="1" destOrd="0" presId="urn:microsoft.com/office/officeart/2005/8/layout/list1"/>
    <dgm:cxn modelId="{59D5335F-9E65-4A0E-A604-2E913699CE22}" srcId="{57EC4671-08C2-432C-A0B2-D9471D57C65C}" destId="{B3674109-2A5A-493B-BE01-FBBDE1932EE0}" srcOrd="2" destOrd="0" parTransId="{DCD3B5AA-88A6-4D1E-8FD9-474C2DB4371D}" sibTransId="{347F386F-D9C1-4F9F-8BF6-1B7F50313F2E}"/>
    <dgm:cxn modelId="{F8245A61-1872-47C6-B9AE-65FE0535B23A}" type="presOf" srcId="{C3AF964F-EDA2-43AE-ABAB-9EC1486FE92B}" destId="{40F16772-F855-4FE0-8093-90B66A3E51EF}" srcOrd="0" destOrd="2" presId="urn:microsoft.com/office/officeart/2005/8/layout/list1"/>
    <dgm:cxn modelId="{C346D168-1D96-4D33-8948-8C493F28B334}" type="presOf" srcId="{434EFF33-D250-4A4E-9B1B-22CAA99E9C85}" destId="{40F16772-F855-4FE0-8093-90B66A3E51EF}" srcOrd="0" destOrd="0" presId="urn:microsoft.com/office/officeart/2005/8/layout/list1"/>
    <dgm:cxn modelId="{04BD946C-FA95-411B-B951-86FDD5B90635}" type="presOf" srcId="{0C53D223-A819-4FA5-9202-CA00A66AE769}" destId="{5FCD315A-D0B1-46BC-AF70-CBF17353C4C1}" srcOrd="0" destOrd="0" presId="urn:microsoft.com/office/officeart/2005/8/layout/list1"/>
    <dgm:cxn modelId="{23E74670-1FE3-4FEA-BDE0-F801084DE886}" type="presOf" srcId="{35B5D219-F0FF-4B81-BE82-2431A69D2E3D}" destId="{BC0C7B33-2B7B-4867-91AD-8BADD5BB4030}" srcOrd="0" destOrd="0" presId="urn:microsoft.com/office/officeart/2005/8/layout/list1"/>
    <dgm:cxn modelId="{C589D350-7311-4D18-811D-E2F022E5C588}" type="presOf" srcId="{CCEC7874-C8A5-449E-8DA3-1AEF90631E93}" destId="{5FCD315A-D0B1-46BC-AF70-CBF17353C4C1}" srcOrd="0" destOrd="2" presId="urn:microsoft.com/office/officeart/2005/8/layout/list1"/>
    <dgm:cxn modelId="{794B8C74-E0BB-4BA7-A9B9-9CC5494FBE8A}" type="presOf" srcId="{96C8DAAD-815D-43C2-925E-1578B40D78C3}" destId="{49E77E1B-CDBA-40A4-B49C-2A672C2ACFED}" srcOrd="1" destOrd="0" presId="urn:microsoft.com/office/officeart/2005/8/layout/list1"/>
    <dgm:cxn modelId="{B3238691-2834-4494-8521-E7EE0A7DECC3}" srcId="{B3674109-2A5A-493B-BE01-FBBDE1932EE0}" destId="{58D81DE1-F1D1-4568-92C8-E0FB5C53D91E}" srcOrd="1" destOrd="0" parTransId="{67A16911-BFBD-4EAA-976B-CF7FD3D0CCF9}" sibTransId="{5DE0886D-8297-4245-97CC-B5E2BABA8104}"/>
    <dgm:cxn modelId="{30DCAA94-4583-4C3E-9C10-8D22A0F727B4}" srcId="{54C3E011-3F41-4EEB-B6DB-541B36F78912}" destId="{DE3589D0-6823-4B20-9DB4-6A5DDC091DDC}" srcOrd="2" destOrd="0" parTransId="{4BC3CD76-F316-4322-BC23-0B81F7DA8D3E}" sibTransId="{0B0166EF-F189-49A4-B790-134D83A3973F}"/>
    <dgm:cxn modelId="{53BEED9B-47F7-46DE-855A-3C824A98F10F}" srcId="{96C8DAAD-815D-43C2-925E-1578B40D78C3}" destId="{35B5D219-F0FF-4B81-BE82-2431A69D2E3D}" srcOrd="0" destOrd="0" parTransId="{9C65C00B-0752-4613-8C32-B7E9F294895E}" sibTransId="{786E400E-E0DF-4E0A-AB2F-DCEBA31708A0}"/>
    <dgm:cxn modelId="{7516559E-56E1-441B-87F1-E90DE5DC3650}" srcId="{57EC4671-08C2-432C-A0B2-D9471D57C65C}" destId="{96C8DAAD-815D-43C2-925E-1578B40D78C3}" srcOrd="0" destOrd="0" parTransId="{4402BBC5-3FF6-4A34-A55D-A8E0C5CA40DD}" sibTransId="{88083CE6-CA5A-477F-822A-127DCEF00EE9}"/>
    <dgm:cxn modelId="{63C7C3A1-F6DA-445A-8349-60BF46AFF7AB}" srcId="{E78FA00F-3A94-452C-925B-AD2037855306}" destId="{0C53D223-A819-4FA5-9202-CA00A66AE769}" srcOrd="0" destOrd="0" parTransId="{C780027E-46C4-4421-9584-482C16332DF8}" sibTransId="{83559835-D98A-4A8D-80D2-C5A5ACC54853}"/>
    <dgm:cxn modelId="{28CCFFA8-DAAC-429D-9166-C3F0361F025B}" srcId="{54C3E011-3F41-4EEB-B6DB-541B36F78912}" destId="{3D0AFB0B-5C47-4FC5-8E2A-03027FEFCF8F}" srcOrd="1" destOrd="0" parTransId="{86CC4625-D00E-4452-A5A1-19C033194CF7}" sibTransId="{BAA6C632-6957-4793-AB09-B2C4072D6629}"/>
    <dgm:cxn modelId="{5F678FAD-031F-47E8-8AA8-FFA592BA1EB7}" srcId="{B3674109-2A5A-493B-BE01-FBBDE1932EE0}" destId="{434EFF33-D250-4A4E-9B1B-22CAA99E9C85}" srcOrd="0" destOrd="0" parTransId="{A0F862DB-6FAD-4C76-AB52-BB858457E6C5}" sibTransId="{23692DB9-79D5-4D73-B3A6-839C520CDD8B}"/>
    <dgm:cxn modelId="{65C4F5B0-A6F7-4E10-AAB6-49CD5058A650}" type="presOf" srcId="{E78FA00F-3A94-452C-925B-AD2037855306}" destId="{E1060168-5519-4ED2-BF4B-B82B0CFAB614}" srcOrd="1" destOrd="0" presId="urn:microsoft.com/office/officeart/2005/8/layout/list1"/>
    <dgm:cxn modelId="{000E97C5-BCA2-4DB9-A0DD-50A05BBFD6C8}" type="presOf" srcId="{B3674109-2A5A-493B-BE01-FBBDE1932EE0}" destId="{015EF8A2-0A9E-4C73-BFD6-3EF218F8D336}" srcOrd="1" destOrd="0" presId="urn:microsoft.com/office/officeart/2005/8/layout/list1"/>
    <dgm:cxn modelId="{63C6FEC8-4D3B-4239-A83D-BF9DC27EC74A}" type="presOf" srcId="{E78FA00F-3A94-452C-925B-AD2037855306}" destId="{C3B6C892-E999-4DFC-A24F-B4288710334D}" srcOrd="0" destOrd="0" presId="urn:microsoft.com/office/officeart/2005/8/layout/list1"/>
    <dgm:cxn modelId="{D07169C9-7522-4D0C-8B3A-8C275B1EE443}" type="presOf" srcId="{B3674109-2A5A-493B-BE01-FBBDE1932EE0}" destId="{AF5C1B0C-FE4A-46CB-ACD7-861CC6A4BC89}" srcOrd="0" destOrd="0" presId="urn:microsoft.com/office/officeart/2005/8/layout/list1"/>
    <dgm:cxn modelId="{1B0D48D5-138E-4E19-B05F-77B8D9DBDF8B}" srcId="{96C8DAAD-815D-43C2-925E-1578B40D78C3}" destId="{4847ED0E-B8BF-4FBC-BDA3-1EF34EF9BAC2}" srcOrd="2" destOrd="0" parTransId="{43F493BE-D101-4183-947B-36F61A150417}" sibTransId="{482B5361-44CB-4DDA-B81E-BA86E95B5781}"/>
    <dgm:cxn modelId="{C04955DC-6006-4DBB-B9C0-604576DD5C44}" type="presOf" srcId="{54C3E011-3F41-4EEB-B6DB-541B36F78912}" destId="{8F625722-6195-4F07-AAC2-8EC355C71B03}" srcOrd="0" destOrd="0" presId="urn:microsoft.com/office/officeart/2005/8/layout/list1"/>
    <dgm:cxn modelId="{8759CDDC-4587-4150-92F8-39199A480F3E}" srcId="{54C3E011-3F41-4EEB-B6DB-541B36F78912}" destId="{F0AAC2F2-6E1F-48D4-8590-C097DF313841}" srcOrd="0" destOrd="0" parTransId="{9A0C73CE-7C71-41A2-9584-1E5A479C89C0}" sibTransId="{E4EA2873-B810-40FE-8E70-D3212EF1A675}"/>
    <dgm:cxn modelId="{501558E1-C2A3-40B1-97A7-5CA17948A5BB}" type="presOf" srcId="{4847ED0E-B8BF-4FBC-BDA3-1EF34EF9BAC2}" destId="{BC0C7B33-2B7B-4867-91AD-8BADD5BB4030}" srcOrd="0" destOrd="2" presId="urn:microsoft.com/office/officeart/2005/8/layout/list1"/>
    <dgm:cxn modelId="{8EB9E8EF-F57B-4167-B295-74E5A03BA65F}" srcId="{57EC4671-08C2-432C-A0B2-D9471D57C65C}" destId="{E78FA00F-3A94-452C-925B-AD2037855306}" srcOrd="1" destOrd="0" parTransId="{343B4F16-8986-49E7-96CC-2F7386073874}" sibTransId="{AA7119A1-4B28-48F2-BE83-64815A8AEED7}"/>
    <dgm:cxn modelId="{2F9CB8F0-D280-4D30-AD4E-DDEC54B14D46}" type="presOf" srcId="{DE3589D0-6823-4B20-9DB4-6A5DDC091DDC}" destId="{CC796D36-5EDC-40E3-BBC1-BFAF924E06C0}" srcOrd="0" destOrd="2" presId="urn:microsoft.com/office/officeart/2005/8/layout/list1"/>
    <dgm:cxn modelId="{18C238F3-00EE-4F5F-9A6C-AC3489A27514}" srcId="{B3674109-2A5A-493B-BE01-FBBDE1932EE0}" destId="{C3AF964F-EDA2-43AE-ABAB-9EC1486FE92B}" srcOrd="2" destOrd="0" parTransId="{916F1184-2421-4127-B323-EB16F621DE3F}" sibTransId="{33AC8065-288B-48CF-88DE-BC785D2D4963}"/>
    <dgm:cxn modelId="{917370F8-EB6B-42BD-A77C-92C814713BAD}" type="presOf" srcId="{57EC4671-08C2-432C-A0B2-D9471D57C65C}" destId="{DC06480C-9304-4629-9DF2-13A000A1877A}" srcOrd="0" destOrd="0" presId="urn:microsoft.com/office/officeart/2005/8/layout/list1"/>
    <dgm:cxn modelId="{E2DFF9FF-18B0-4C02-8D9D-ED23CE8F235E}" type="presOf" srcId="{F0AAC2F2-6E1F-48D4-8590-C097DF313841}" destId="{CC796D36-5EDC-40E3-BBC1-BFAF924E06C0}" srcOrd="0" destOrd="0" presId="urn:microsoft.com/office/officeart/2005/8/layout/list1"/>
    <dgm:cxn modelId="{E79BB812-11A4-4AFD-B7A9-DB5D8A32D71C}" type="presParOf" srcId="{DC06480C-9304-4629-9DF2-13A000A1877A}" destId="{671B3472-184C-4C32-8F0F-C744337825DC}" srcOrd="0" destOrd="0" presId="urn:microsoft.com/office/officeart/2005/8/layout/list1"/>
    <dgm:cxn modelId="{EE7F9F0B-BD8C-49EE-ABB1-CE3379689876}" type="presParOf" srcId="{671B3472-184C-4C32-8F0F-C744337825DC}" destId="{BCB655ED-0D4B-4424-9846-4370EE4F10A8}" srcOrd="0" destOrd="0" presId="urn:microsoft.com/office/officeart/2005/8/layout/list1"/>
    <dgm:cxn modelId="{2B3CEFF8-2D4C-4324-91CF-FFC1656820D9}" type="presParOf" srcId="{671B3472-184C-4C32-8F0F-C744337825DC}" destId="{49E77E1B-CDBA-40A4-B49C-2A672C2ACFED}" srcOrd="1" destOrd="0" presId="urn:microsoft.com/office/officeart/2005/8/layout/list1"/>
    <dgm:cxn modelId="{53AA4D50-ACC4-4362-8C68-1C8C649310BE}" type="presParOf" srcId="{DC06480C-9304-4629-9DF2-13A000A1877A}" destId="{B5649EAA-6E56-42AE-9516-2CA66BEDEE1A}" srcOrd="1" destOrd="0" presId="urn:microsoft.com/office/officeart/2005/8/layout/list1"/>
    <dgm:cxn modelId="{DDC14E3B-081D-4DE8-B933-BC2777CC3A50}" type="presParOf" srcId="{DC06480C-9304-4629-9DF2-13A000A1877A}" destId="{BC0C7B33-2B7B-4867-91AD-8BADD5BB4030}" srcOrd="2" destOrd="0" presId="urn:microsoft.com/office/officeart/2005/8/layout/list1"/>
    <dgm:cxn modelId="{CBA8A9E2-591D-4AEC-968F-0BA8D016875B}" type="presParOf" srcId="{DC06480C-9304-4629-9DF2-13A000A1877A}" destId="{21A9ECDE-F08B-4043-8603-B4CF10E64EFA}" srcOrd="3" destOrd="0" presId="urn:microsoft.com/office/officeart/2005/8/layout/list1"/>
    <dgm:cxn modelId="{F14E33AC-FF49-4DD7-9B58-3DB5EEC6E763}" type="presParOf" srcId="{DC06480C-9304-4629-9DF2-13A000A1877A}" destId="{E5A92775-E2B7-4B21-9F6D-1F3D1340DEF5}" srcOrd="4" destOrd="0" presId="urn:microsoft.com/office/officeart/2005/8/layout/list1"/>
    <dgm:cxn modelId="{EA099934-F407-434F-BE1B-C5071445CDF5}" type="presParOf" srcId="{E5A92775-E2B7-4B21-9F6D-1F3D1340DEF5}" destId="{C3B6C892-E999-4DFC-A24F-B4288710334D}" srcOrd="0" destOrd="0" presId="urn:microsoft.com/office/officeart/2005/8/layout/list1"/>
    <dgm:cxn modelId="{9CE9BF13-C14A-492B-A9C6-04CE983672E1}" type="presParOf" srcId="{E5A92775-E2B7-4B21-9F6D-1F3D1340DEF5}" destId="{E1060168-5519-4ED2-BF4B-B82B0CFAB614}" srcOrd="1" destOrd="0" presId="urn:microsoft.com/office/officeart/2005/8/layout/list1"/>
    <dgm:cxn modelId="{D04559E9-09D9-4A4E-97A2-D2A57A1E9CB9}" type="presParOf" srcId="{DC06480C-9304-4629-9DF2-13A000A1877A}" destId="{6E9B75FE-FBED-4E44-9024-6817F5139ADB}" srcOrd="5" destOrd="0" presId="urn:microsoft.com/office/officeart/2005/8/layout/list1"/>
    <dgm:cxn modelId="{D2AE77A7-FB8B-4A40-AA1B-F7715F3BF1D9}" type="presParOf" srcId="{DC06480C-9304-4629-9DF2-13A000A1877A}" destId="{5FCD315A-D0B1-46BC-AF70-CBF17353C4C1}" srcOrd="6" destOrd="0" presId="urn:microsoft.com/office/officeart/2005/8/layout/list1"/>
    <dgm:cxn modelId="{FCC80616-99BA-423E-84C6-A67A202064FC}" type="presParOf" srcId="{DC06480C-9304-4629-9DF2-13A000A1877A}" destId="{1DA0B75A-58C6-4509-96A9-FB03125D675B}" srcOrd="7" destOrd="0" presId="urn:microsoft.com/office/officeart/2005/8/layout/list1"/>
    <dgm:cxn modelId="{8C148B3D-0722-479E-970C-645226207FB8}" type="presParOf" srcId="{DC06480C-9304-4629-9DF2-13A000A1877A}" destId="{4014193E-F3D8-4549-AAEE-0A5C40B1FF35}" srcOrd="8" destOrd="0" presId="urn:microsoft.com/office/officeart/2005/8/layout/list1"/>
    <dgm:cxn modelId="{5E7742F7-6A42-4856-B354-7228926D2E23}" type="presParOf" srcId="{4014193E-F3D8-4549-AAEE-0A5C40B1FF35}" destId="{AF5C1B0C-FE4A-46CB-ACD7-861CC6A4BC89}" srcOrd="0" destOrd="0" presId="urn:microsoft.com/office/officeart/2005/8/layout/list1"/>
    <dgm:cxn modelId="{230BAA80-EA1D-45BB-A0F1-A73F8D4AB049}" type="presParOf" srcId="{4014193E-F3D8-4549-AAEE-0A5C40B1FF35}" destId="{015EF8A2-0A9E-4C73-BFD6-3EF218F8D336}" srcOrd="1" destOrd="0" presId="urn:microsoft.com/office/officeart/2005/8/layout/list1"/>
    <dgm:cxn modelId="{9FDD5D04-D4A8-470E-9B1E-998614395EB4}" type="presParOf" srcId="{DC06480C-9304-4629-9DF2-13A000A1877A}" destId="{AD527695-0ECF-463A-BFDF-BDE15B838335}" srcOrd="9" destOrd="0" presId="urn:microsoft.com/office/officeart/2005/8/layout/list1"/>
    <dgm:cxn modelId="{3D815516-B187-47A9-B39B-5D1D535CF90D}" type="presParOf" srcId="{DC06480C-9304-4629-9DF2-13A000A1877A}" destId="{40F16772-F855-4FE0-8093-90B66A3E51EF}" srcOrd="10" destOrd="0" presId="urn:microsoft.com/office/officeart/2005/8/layout/list1"/>
    <dgm:cxn modelId="{BFFFA51A-4BDC-4779-9E22-0E0A8957C10B}" type="presParOf" srcId="{DC06480C-9304-4629-9DF2-13A000A1877A}" destId="{F7A346AD-6AF8-44CE-ADBF-A93003EA9938}" srcOrd="11" destOrd="0" presId="urn:microsoft.com/office/officeart/2005/8/layout/list1"/>
    <dgm:cxn modelId="{CFDFC3BC-914E-4F3D-88D8-7AB7CE8CE97B}" type="presParOf" srcId="{DC06480C-9304-4629-9DF2-13A000A1877A}" destId="{24431050-15AF-4237-9E91-9DB4D81C0959}" srcOrd="12" destOrd="0" presId="urn:microsoft.com/office/officeart/2005/8/layout/list1"/>
    <dgm:cxn modelId="{F520C69C-E04D-4C20-8249-4E1F2658C74D}" type="presParOf" srcId="{24431050-15AF-4237-9E91-9DB4D81C0959}" destId="{8F625722-6195-4F07-AAC2-8EC355C71B03}" srcOrd="0" destOrd="0" presId="urn:microsoft.com/office/officeart/2005/8/layout/list1"/>
    <dgm:cxn modelId="{EE28AEDE-011D-4DF8-9CD6-5927CCB3AADD}" type="presParOf" srcId="{24431050-15AF-4237-9E91-9DB4D81C0959}" destId="{F349A232-5B0C-4CAB-9960-1034D1AC35B8}" srcOrd="1" destOrd="0" presId="urn:microsoft.com/office/officeart/2005/8/layout/list1"/>
    <dgm:cxn modelId="{05986528-76BB-4B46-89C5-6F0C77967C73}" type="presParOf" srcId="{DC06480C-9304-4629-9DF2-13A000A1877A}" destId="{FB63FAE5-D4A2-41C2-96B7-EE9D0EE67AE2}" srcOrd="13" destOrd="0" presId="urn:microsoft.com/office/officeart/2005/8/layout/list1"/>
    <dgm:cxn modelId="{E6CAE0CB-F4BD-4D4C-BE2F-557496B0F43D}" type="presParOf" srcId="{DC06480C-9304-4629-9DF2-13A000A1877A}" destId="{CC796D36-5EDC-40E3-BBC1-BFAF924E06C0}" srcOrd="14"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427A4862-AB26-4F81-99AD-78D762748EF7}" type="doc">
      <dgm:prSet loTypeId="urn:microsoft.com/office/officeart/2005/8/layout/rings+Icon" loCatId="relationship" qsTypeId="urn:microsoft.com/office/officeart/2005/8/quickstyle/simple1" qsCatId="simple" csTypeId="urn:microsoft.com/office/officeart/2005/8/colors/accent1_2" csCatId="accent1" phldr="1"/>
      <dgm:spPr/>
    </dgm:pt>
    <dgm:pt modelId="{8760C59E-CEAB-4C0C-A461-6743CBCB7410}">
      <dgm:prSet phldrT="[Text]"/>
      <dgm:spPr/>
      <dgm:t>
        <a:bodyPr/>
        <a:lstStyle/>
        <a:p>
          <a:pPr>
            <a:buNone/>
          </a:pPr>
          <a:r>
            <a:rPr lang="el" b="1" dirty="0"/>
            <a:t>Blockchain</a:t>
          </a:r>
          <a:endParaRPr lang="en-GB" dirty="0"/>
        </a:p>
      </dgm:t>
    </dgm:pt>
    <dgm:pt modelId="{98145EF6-D943-43FF-A8CE-2288C3CB6E5B}" type="parTrans" cxnId="{6FF62FD1-CFD2-4BDB-88BC-CAB7BFC4F74B}">
      <dgm:prSet/>
      <dgm:spPr/>
      <dgm:t>
        <a:bodyPr/>
        <a:lstStyle/>
        <a:p>
          <a:endParaRPr lang="en-GB"/>
        </a:p>
      </dgm:t>
    </dgm:pt>
    <dgm:pt modelId="{010B340C-6867-40AD-A64A-1CE179DF1ABA}" type="sibTrans" cxnId="{6FF62FD1-CFD2-4BDB-88BC-CAB7BFC4F74B}">
      <dgm:prSet/>
      <dgm:spPr/>
      <dgm:t>
        <a:bodyPr/>
        <a:lstStyle/>
        <a:p>
          <a:endParaRPr lang="en-GB"/>
        </a:p>
      </dgm:t>
    </dgm:pt>
    <dgm:pt modelId="{4FF83353-21C1-4830-85C2-9962059B4096}">
      <dgm:prSet/>
      <dgm:spPr/>
      <dgm:t>
        <a:bodyPr/>
        <a:lstStyle/>
        <a:p>
          <a:pPr>
            <a:buFont typeface="Arial" panose="020B0604020202020204" pitchFamily="34" charset="0"/>
            <a:buChar char="•"/>
          </a:pPr>
          <a:r>
            <a:rPr lang="el" dirty="0"/>
            <a:t>Ένα αποκεντρωμένο και απαραβίαστο ψηφιακό καθολικό.</a:t>
          </a:r>
        </a:p>
      </dgm:t>
    </dgm:pt>
    <dgm:pt modelId="{05BA64E5-7C5A-45B8-99CB-D2646D3E4E47}" type="parTrans" cxnId="{BC473423-AA48-4B29-BDBC-14EF459C5D0A}">
      <dgm:prSet/>
      <dgm:spPr/>
      <dgm:t>
        <a:bodyPr/>
        <a:lstStyle/>
        <a:p>
          <a:endParaRPr lang="en-GB"/>
        </a:p>
      </dgm:t>
    </dgm:pt>
    <dgm:pt modelId="{8F03F2CF-8D73-4DC5-B44D-86862BF4D89A}" type="sibTrans" cxnId="{BC473423-AA48-4B29-BDBC-14EF459C5D0A}">
      <dgm:prSet/>
      <dgm:spPr/>
      <dgm:t>
        <a:bodyPr/>
        <a:lstStyle/>
        <a:p>
          <a:endParaRPr lang="en-GB"/>
        </a:p>
      </dgm:t>
    </dgm:pt>
    <dgm:pt modelId="{03D41F71-51EE-4E75-99EF-E6F6DF10B4E5}">
      <dgm:prSet/>
      <dgm:spPr/>
      <dgm:t>
        <a:bodyPr/>
        <a:lstStyle/>
        <a:p>
          <a:pPr>
            <a:buFont typeface="Arial" panose="020B0604020202020204" pitchFamily="34" charset="0"/>
            <a:buChar char="•"/>
          </a:pPr>
          <a:r>
            <a:rPr lang="el" dirty="0"/>
            <a:t>Επιτρέπει ασφαλείς πληρωμές, επιβεβαιώσεις κρατήσεων και διαχείριση ψηφιακής ταυτότητας.</a:t>
          </a:r>
        </a:p>
      </dgm:t>
    </dgm:pt>
    <dgm:pt modelId="{7703CD0A-D3D8-4AC4-B6C0-1F77FE5F6239}" type="parTrans" cxnId="{EE9AF885-CFA9-470F-A3B8-C7B896A232F1}">
      <dgm:prSet/>
      <dgm:spPr/>
      <dgm:t>
        <a:bodyPr/>
        <a:lstStyle/>
        <a:p>
          <a:endParaRPr lang="en-GB"/>
        </a:p>
      </dgm:t>
    </dgm:pt>
    <dgm:pt modelId="{98FF91E7-123E-4096-8A32-55EB3078251C}" type="sibTrans" cxnId="{EE9AF885-CFA9-470F-A3B8-C7B896A232F1}">
      <dgm:prSet/>
      <dgm:spPr/>
      <dgm:t>
        <a:bodyPr/>
        <a:lstStyle/>
        <a:p>
          <a:endParaRPr lang="en-GB"/>
        </a:p>
      </dgm:t>
    </dgm:pt>
    <dgm:pt modelId="{5EE735CB-5859-4964-8DB1-EF14D3896C9D}">
      <dgm:prSet/>
      <dgm:spPr/>
      <dgm:t>
        <a:bodyPr/>
        <a:lstStyle/>
        <a:p>
          <a:pPr>
            <a:buFont typeface="Arial" panose="020B0604020202020204" pitchFamily="34" charset="0"/>
            <a:buChar char="•"/>
          </a:pPr>
          <a:r>
            <a:rPr lang="el" dirty="0"/>
            <a:t>Μειώνει την εξάρτηση από μεσάζοντες, μειώνοντας το κόστος και αυξάνοντας τη διαφάνεια.</a:t>
          </a:r>
        </a:p>
      </dgm:t>
    </dgm:pt>
    <dgm:pt modelId="{AA21BB29-C5BC-44A6-B481-F694F0483DF3}" type="parTrans" cxnId="{9FE800A0-9ED8-4798-95A9-635D38F4D8C1}">
      <dgm:prSet/>
      <dgm:spPr/>
      <dgm:t>
        <a:bodyPr/>
        <a:lstStyle/>
        <a:p>
          <a:endParaRPr lang="en-GB"/>
        </a:p>
      </dgm:t>
    </dgm:pt>
    <dgm:pt modelId="{80E3D3BD-BD2E-4A4E-A41E-A6F1F17E9B2F}" type="sibTrans" cxnId="{9FE800A0-9ED8-4798-95A9-635D38F4D8C1}">
      <dgm:prSet/>
      <dgm:spPr/>
      <dgm:t>
        <a:bodyPr/>
        <a:lstStyle/>
        <a:p>
          <a:endParaRPr lang="en-GB"/>
        </a:p>
      </dgm:t>
    </dgm:pt>
    <dgm:pt modelId="{B32197AB-CB2A-4A02-A61D-B92126D9B07D}">
      <dgm:prSet phldrT="[Text]"/>
      <dgm:spPr/>
      <dgm:t>
        <a:bodyPr/>
        <a:lstStyle/>
        <a:p>
          <a:pPr>
            <a:buNone/>
          </a:pPr>
          <a:r>
            <a:rPr lang="el" b="1" dirty="0"/>
            <a:t>Κυβερνοασφάλεια</a:t>
          </a:r>
          <a:endParaRPr lang="en-GB" dirty="0"/>
        </a:p>
      </dgm:t>
    </dgm:pt>
    <dgm:pt modelId="{387ACC58-7FD6-426D-ADFF-32FCD4D99FE4}" type="sibTrans" cxnId="{BEF260AD-9194-491D-82BA-7A99EBCFF4C5}">
      <dgm:prSet/>
      <dgm:spPr/>
      <dgm:t>
        <a:bodyPr/>
        <a:lstStyle/>
        <a:p>
          <a:endParaRPr lang="en-GB"/>
        </a:p>
      </dgm:t>
    </dgm:pt>
    <dgm:pt modelId="{616E8AA3-4075-4B50-9193-E9145C83CBC2}" type="parTrans" cxnId="{BEF260AD-9194-491D-82BA-7A99EBCFF4C5}">
      <dgm:prSet/>
      <dgm:spPr/>
      <dgm:t>
        <a:bodyPr/>
        <a:lstStyle/>
        <a:p>
          <a:endParaRPr lang="en-GB"/>
        </a:p>
      </dgm:t>
    </dgm:pt>
    <dgm:pt modelId="{936027AF-4464-47F0-A89A-B4F223DB2F6A}">
      <dgm:prSet/>
      <dgm:spPr/>
      <dgm:t>
        <a:bodyPr/>
        <a:lstStyle/>
        <a:p>
          <a:pPr>
            <a:buFont typeface="Arial" panose="020B0604020202020204" pitchFamily="34" charset="0"/>
            <a:buChar char="•"/>
          </a:pPr>
          <a:r>
            <a:rPr lang="el" dirty="0"/>
            <a:t>Προστατεύει ευαίσθητες πληροφορίες ταξιδιωτών, όπως στοιχεία πληρωμής και προσωπικά δεδομένα.</a:t>
          </a:r>
        </a:p>
      </dgm:t>
    </dgm:pt>
    <dgm:pt modelId="{E9F0F3C6-5776-4740-ACF4-D80D68E75857}" type="parTrans" cxnId="{3C9D59F2-99EA-4AE9-9A99-58F373249CEE}">
      <dgm:prSet/>
      <dgm:spPr/>
      <dgm:t>
        <a:bodyPr/>
        <a:lstStyle/>
        <a:p>
          <a:endParaRPr lang="en-GB"/>
        </a:p>
      </dgm:t>
    </dgm:pt>
    <dgm:pt modelId="{7453EB9E-A08D-48F3-8AE6-B9D6F57F005D}" type="sibTrans" cxnId="{3C9D59F2-99EA-4AE9-9A99-58F373249CEE}">
      <dgm:prSet/>
      <dgm:spPr/>
      <dgm:t>
        <a:bodyPr/>
        <a:lstStyle/>
        <a:p>
          <a:endParaRPr lang="en-GB"/>
        </a:p>
      </dgm:t>
    </dgm:pt>
    <dgm:pt modelId="{021447AE-4BCD-48DC-AAA7-17DD1C3C3B65}">
      <dgm:prSet/>
      <dgm:spPr/>
      <dgm:t>
        <a:bodyPr/>
        <a:lstStyle/>
        <a:p>
          <a:pPr>
            <a:buFont typeface="Arial" panose="020B0604020202020204" pitchFamily="34" charset="0"/>
            <a:buChar char="•"/>
          </a:pPr>
          <a:r>
            <a:rPr lang="el" dirty="0"/>
            <a:t>Διασφαλίζει τη συμμόρφωση με κανονισμούς όπως ο GDPR.</a:t>
          </a:r>
        </a:p>
      </dgm:t>
    </dgm:pt>
    <dgm:pt modelId="{444C19AD-24B9-4E2A-85A4-33F76D066EF2}" type="parTrans" cxnId="{0BF54F4C-4D2A-4706-8E82-095CE1195AFA}">
      <dgm:prSet/>
      <dgm:spPr/>
      <dgm:t>
        <a:bodyPr/>
        <a:lstStyle/>
        <a:p>
          <a:endParaRPr lang="en-GB"/>
        </a:p>
      </dgm:t>
    </dgm:pt>
    <dgm:pt modelId="{75375124-2321-4159-812F-CAA0715FA7CD}" type="sibTrans" cxnId="{0BF54F4C-4D2A-4706-8E82-095CE1195AFA}">
      <dgm:prSet/>
      <dgm:spPr/>
      <dgm:t>
        <a:bodyPr/>
        <a:lstStyle/>
        <a:p>
          <a:endParaRPr lang="en-GB"/>
        </a:p>
      </dgm:t>
    </dgm:pt>
    <dgm:pt modelId="{C8F5E29E-04D1-4CA2-BD2E-D8C2F4901172}">
      <dgm:prSet/>
      <dgm:spPr/>
      <dgm:t>
        <a:bodyPr/>
        <a:lstStyle/>
        <a:p>
          <a:pPr>
            <a:buFont typeface="Arial" panose="020B0604020202020204" pitchFamily="34" charset="0"/>
            <a:buChar char="•"/>
          </a:pPr>
          <a:r>
            <a:rPr lang="el" dirty="0" err="1"/>
            <a:t>ταξιδιώτες </a:t>
          </a:r>
          <a:r>
            <a:rPr lang="el" dirty="0"/>
            <a:t>και επιχειρηματικούς συνεργάτες που είναι εξοικειωμένοι με την τεχνολογία .</a:t>
          </a:r>
        </a:p>
      </dgm:t>
    </dgm:pt>
    <dgm:pt modelId="{263EFE17-6C03-42FF-A4BA-F4630A6514CB}" type="parTrans" cxnId="{D170FC56-DAF8-4E5C-BC12-F87C056025C5}">
      <dgm:prSet/>
      <dgm:spPr/>
      <dgm:t>
        <a:bodyPr/>
        <a:lstStyle/>
        <a:p>
          <a:endParaRPr lang="en-GB"/>
        </a:p>
      </dgm:t>
    </dgm:pt>
    <dgm:pt modelId="{E26D6CBD-0296-4ADD-920B-A18E9193AE1F}" type="sibTrans" cxnId="{D170FC56-DAF8-4E5C-BC12-F87C056025C5}">
      <dgm:prSet/>
      <dgm:spPr/>
      <dgm:t>
        <a:bodyPr/>
        <a:lstStyle/>
        <a:p>
          <a:endParaRPr lang="en-GB"/>
        </a:p>
      </dgm:t>
    </dgm:pt>
    <dgm:pt modelId="{F47B7BEF-8935-4391-93C3-D06AE4DF3E8D}">
      <dgm:prSet/>
      <dgm:spPr/>
      <dgm:t>
        <a:bodyPr/>
        <a:lstStyle/>
        <a:p>
          <a:pPr>
            <a:buFont typeface="Arial" panose="020B0604020202020204" pitchFamily="34" charset="0"/>
            <a:buChar char="•"/>
          </a:pPr>
          <a:r>
            <a:rPr lang="el" dirty="0"/>
            <a:t>Απαραίτητο καθώς οι τουριστικές επιχειρήσεις υιοθετούν περισσότερες ψηφιακές υπηρεσίες και εφαρμογές.</a:t>
          </a:r>
        </a:p>
      </dgm:t>
    </dgm:pt>
    <dgm:pt modelId="{EC4BE1C2-5759-47CD-A65A-9F05CD5DB113}" type="parTrans" cxnId="{A3B9C0AA-3437-46F7-955F-933B15D38088}">
      <dgm:prSet/>
      <dgm:spPr/>
      <dgm:t>
        <a:bodyPr/>
        <a:lstStyle/>
        <a:p>
          <a:endParaRPr lang="en-GB"/>
        </a:p>
      </dgm:t>
    </dgm:pt>
    <dgm:pt modelId="{0406E0A8-2BFE-4223-AA95-51DB0BC8DA8B}" type="sibTrans" cxnId="{A3B9C0AA-3437-46F7-955F-933B15D38088}">
      <dgm:prSet/>
      <dgm:spPr/>
      <dgm:t>
        <a:bodyPr/>
        <a:lstStyle/>
        <a:p>
          <a:endParaRPr lang="en-GB"/>
        </a:p>
      </dgm:t>
    </dgm:pt>
    <dgm:pt modelId="{661AFE7B-F0F5-4A04-88E1-E471DA86DDC4}" type="pres">
      <dgm:prSet presAssocID="{427A4862-AB26-4F81-99AD-78D762748EF7}" presName="Name0" presStyleCnt="0">
        <dgm:presLayoutVars>
          <dgm:chMax val="7"/>
          <dgm:dir/>
          <dgm:resizeHandles val="exact"/>
        </dgm:presLayoutVars>
      </dgm:prSet>
      <dgm:spPr/>
    </dgm:pt>
    <dgm:pt modelId="{1C517627-C5C7-4A7F-8C16-61B65C371520}" type="pres">
      <dgm:prSet presAssocID="{427A4862-AB26-4F81-99AD-78D762748EF7}" presName="ellipse1" presStyleLbl="vennNode1" presStyleIdx="0" presStyleCnt="2">
        <dgm:presLayoutVars>
          <dgm:bulletEnabled val="1"/>
        </dgm:presLayoutVars>
      </dgm:prSet>
      <dgm:spPr/>
    </dgm:pt>
    <dgm:pt modelId="{643BCF05-74FE-4227-BBB6-F0334ACAA0F3}" type="pres">
      <dgm:prSet presAssocID="{427A4862-AB26-4F81-99AD-78D762748EF7}" presName="ellipse2" presStyleLbl="vennNode1" presStyleIdx="1" presStyleCnt="2" custLinFactNeighborX="35899" custLinFactNeighborY="-70683">
        <dgm:presLayoutVars>
          <dgm:bulletEnabled val="1"/>
        </dgm:presLayoutVars>
      </dgm:prSet>
      <dgm:spPr/>
    </dgm:pt>
  </dgm:ptLst>
  <dgm:cxnLst>
    <dgm:cxn modelId="{24D63B17-2E78-4642-8C05-100D9C55EBF0}" type="presOf" srcId="{936027AF-4464-47F0-A89A-B4F223DB2F6A}" destId="{643BCF05-74FE-4227-BBB6-F0334ACAA0F3}" srcOrd="0" destOrd="1" presId="urn:microsoft.com/office/officeart/2005/8/layout/rings+Icon"/>
    <dgm:cxn modelId="{BC473423-AA48-4B29-BDBC-14EF459C5D0A}" srcId="{8760C59E-CEAB-4C0C-A461-6743CBCB7410}" destId="{4FF83353-21C1-4830-85C2-9962059B4096}" srcOrd="0" destOrd="0" parTransId="{05BA64E5-7C5A-45B8-99CB-D2646D3E4E47}" sibTransId="{8F03F2CF-8D73-4DC5-B44D-86862BF4D89A}"/>
    <dgm:cxn modelId="{B79FB52A-13C6-492B-BFC8-546FA5535820}" type="presOf" srcId="{F47B7BEF-8935-4391-93C3-D06AE4DF3E8D}" destId="{643BCF05-74FE-4227-BBB6-F0334ACAA0F3}" srcOrd="0" destOrd="4" presId="urn:microsoft.com/office/officeart/2005/8/layout/rings+Icon"/>
    <dgm:cxn modelId="{0BF54F4C-4D2A-4706-8E82-095CE1195AFA}" srcId="{B32197AB-CB2A-4A02-A61D-B92126D9B07D}" destId="{021447AE-4BCD-48DC-AAA7-17DD1C3C3B65}" srcOrd="1" destOrd="0" parTransId="{444C19AD-24B9-4E2A-85A4-33F76D066EF2}" sibTransId="{75375124-2321-4159-812F-CAA0715FA7CD}"/>
    <dgm:cxn modelId="{9828BF74-D548-4EEF-8195-0DB91B65E5F3}" type="presOf" srcId="{5EE735CB-5859-4964-8DB1-EF14D3896C9D}" destId="{1C517627-C5C7-4A7F-8C16-61B65C371520}" srcOrd="0" destOrd="3" presId="urn:microsoft.com/office/officeart/2005/8/layout/rings+Icon"/>
    <dgm:cxn modelId="{D170FC56-DAF8-4E5C-BC12-F87C056025C5}" srcId="{B32197AB-CB2A-4A02-A61D-B92126D9B07D}" destId="{C8F5E29E-04D1-4CA2-BD2E-D8C2F4901172}" srcOrd="2" destOrd="0" parTransId="{263EFE17-6C03-42FF-A4BA-F4630A6514CB}" sibTransId="{E26D6CBD-0296-4ADD-920B-A18E9193AE1F}"/>
    <dgm:cxn modelId="{EE9AF885-CFA9-470F-A3B8-C7B896A232F1}" srcId="{8760C59E-CEAB-4C0C-A461-6743CBCB7410}" destId="{03D41F71-51EE-4E75-99EF-E6F6DF10B4E5}" srcOrd="1" destOrd="0" parTransId="{7703CD0A-D3D8-4AC4-B6C0-1F77FE5F6239}" sibTransId="{98FF91E7-123E-4096-8A32-55EB3078251C}"/>
    <dgm:cxn modelId="{9FE800A0-9ED8-4798-95A9-635D38F4D8C1}" srcId="{8760C59E-CEAB-4C0C-A461-6743CBCB7410}" destId="{5EE735CB-5859-4964-8DB1-EF14D3896C9D}" srcOrd="2" destOrd="0" parTransId="{AA21BB29-C5BC-44A6-B481-F694F0483DF3}" sibTransId="{80E3D3BD-BD2E-4A4E-A41E-A6F1F17E9B2F}"/>
    <dgm:cxn modelId="{A3B9C0AA-3437-46F7-955F-933B15D38088}" srcId="{B32197AB-CB2A-4A02-A61D-B92126D9B07D}" destId="{F47B7BEF-8935-4391-93C3-D06AE4DF3E8D}" srcOrd="3" destOrd="0" parTransId="{EC4BE1C2-5759-47CD-A65A-9F05CD5DB113}" sibTransId="{0406E0A8-2BFE-4223-AA95-51DB0BC8DA8B}"/>
    <dgm:cxn modelId="{BEF260AD-9194-491D-82BA-7A99EBCFF4C5}" srcId="{427A4862-AB26-4F81-99AD-78D762748EF7}" destId="{B32197AB-CB2A-4A02-A61D-B92126D9B07D}" srcOrd="1" destOrd="0" parTransId="{616E8AA3-4075-4B50-9193-E9145C83CBC2}" sibTransId="{387ACC58-7FD6-426D-ADFF-32FCD4D99FE4}"/>
    <dgm:cxn modelId="{A2C0B4BB-B70C-4B62-8560-DF4C43EA74ED}" type="presOf" srcId="{427A4862-AB26-4F81-99AD-78D762748EF7}" destId="{661AFE7B-F0F5-4A04-88E1-E471DA86DDC4}" srcOrd="0" destOrd="0" presId="urn:microsoft.com/office/officeart/2005/8/layout/rings+Icon"/>
    <dgm:cxn modelId="{5053B4C2-B5FD-4826-8B6C-B48C07978727}" type="presOf" srcId="{4FF83353-21C1-4830-85C2-9962059B4096}" destId="{1C517627-C5C7-4A7F-8C16-61B65C371520}" srcOrd="0" destOrd="1" presId="urn:microsoft.com/office/officeart/2005/8/layout/rings+Icon"/>
    <dgm:cxn modelId="{C92610C3-51CC-40AF-8826-FD6D8E6C35C1}" type="presOf" srcId="{03D41F71-51EE-4E75-99EF-E6F6DF10B4E5}" destId="{1C517627-C5C7-4A7F-8C16-61B65C371520}" srcOrd="0" destOrd="2" presId="urn:microsoft.com/office/officeart/2005/8/layout/rings+Icon"/>
    <dgm:cxn modelId="{6FA133CC-36A5-459C-A9B2-6FEFDB4EF07F}" type="presOf" srcId="{021447AE-4BCD-48DC-AAA7-17DD1C3C3B65}" destId="{643BCF05-74FE-4227-BBB6-F0334ACAA0F3}" srcOrd="0" destOrd="2" presId="urn:microsoft.com/office/officeart/2005/8/layout/rings+Icon"/>
    <dgm:cxn modelId="{6FF62FD1-CFD2-4BDB-88BC-CAB7BFC4F74B}" srcId="{427A4862-AB26-4F81-99AD-78D762748EF7}" destId="{8760C59E-CEAB-4C0C-A461-6743CBCB7410}" srcOrd="0" destOrd="0" parTransId="{98145EF6-D943-43FF-A8CE-2288C3CB6E5B}" sibTransId="{010B340C-6867-40AD-A64A-1CE179DF1ABA}"/>
    <dgm:cxn modelId="{3C9D59F2-99EA-4AE9-9A99-58F373249CEE}" srcId="{B32197AB-CB2A-4A02-A61D-B92126D9B07D}" destId="{936027AF-4464-47F0-A89A-B4F223DB2F6A}" srcOrd="0" destOrd="0" parTransId="{E9F0F3C6-5776-4740-ACF4-D80D68E75857}" sibTransId="{7453EB9E-A08D-48F3-8AE6-B9D6F57F005D}"/>
    <dgm:cxn modelId="{8DAA91F2-EA6B-49BF-9766-71CBF81D25B5}" type="presOf" srcId="{C8F5E29E-04D1-4CA2-BD2E-D8C2F4901172}" destId="{643BCF05-74FE-4227-BBB6-F0334ACAA0F3}" srcOrd="0" destOrd="3" presId="urn:microsoft.com/office/officeart/2005/8/layout/rings+Icon"/>
    <dgm:cxn modelId="{6364C3FB-90DB-4D74-B732-B88FEB3C2892}" type="presOf" srcId="{8760C59E-CEAB-4C0C-A461-6743CBCB7410}" destId="{1C517627-C5C7-4A7F-8C16-61B65C371520}" srcOrd="0" destOrd="0" presId="urn:microsoft.com/office/officeart/2005/8/layout/rings+Icon"/>
    <dgm:cxn modelId="{369DFAFF-69E4-4994-A2F2-34CE56082D4B}" type="presOf" srcId="{B32197AB-CB2A-4A02-A61D-B92126D9B07D}" destId="{643BCF05-74FE-4227-BBB6-F0334ACAA0F3}" srcOrd="0" destOrd="0" presId="urn:microsoft.com/office/officeart/2005/8/layout/rings+Icon"/>
    <dgm:cxn modelId="{EEB81238-5DEA-4E0B-9955-7BDB85240638}" type="presParOf" srcId="{661AFE7B-F0F5-4A04-88E1-E471DA86DDC4}" destId="{1C517627-C5C7-4A7F-8C16-61B65C371520}" srcOrd="0" destOrd="0" presId="urn:microsoft.com/office/officeart/2005/8/layout/rings+Icon"/>
    <dgm:cxn modelId="{8C6691B4-7F6E-4E3B-9299-062645265FFD}" type="presParOf" srcId="{661AFE7B-F0F5-4A04-88E1-E471DA86DDC4}" destId="{643BCF05-74FE-4227-BBB6-F0334ACAA0F3}" srcOrd="1" destOrd="0" presId="urn:microsoft.com/office/officeart/2005/8/layout/rings+Icon"/>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C0C7B33-2B7B-4867-91AD-8BADD5BB4030}">
      <dsp:nvSpPr>
        <dsp:cNvPr id="0" name=""/>
        <dsp:cNvSpPr/>
      </dsp:nvSpPr>
      <dsp:spPr>
        <a:xfrm>
          <a:off x="0" y="391383"/>
          <a:ext cx="8128000" cy="1488375"/>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30823" tIns="312420" rIns="630823" bIns="106680" numCol="1" spcCol="1270" anchor="t" anchorCtr="0">
          <a:noAutofit/>
        </a:bodyPr>
        <a:lstStyle/>
        <a:p>
          <a:pPr marL="114300" lvl="1" indent="-114300" algn="l" defTabSz="666750">
            <a:lnSpc>
              <a:spcPct val="90000"/>
            </a:lnSpc>
            <a:spcBef>
              <a:spcPct val="0"/>
            </a:spcBef>
            <a:spcAft>
              <a:spcPct val="15000"/>
            </a:spcAft>
            <a:buFont typeface="Arial" panose="020B0604020202020204" pitchFamily="34" charset="0"/>
            <a:buChar char="•"/>
          </a:pPr>
          <a:r>
            <a:rPr lang="el" sz="1500" kern="1200" dirty="0"/>
            <a:t>Προσφέρει καθηλωτικές προεπισκοπήσεις προορισμών πριν </a:t>
          </a:r>
          <a:r>
            <a:rPr lang="el" sz="1500" kern="1200" dirty="0" err="1"/>
            <a:t>οι ταξιδιώτες </a:t>
          </a:r>
          <a:r>
            <a:rPr lang="el" sz="1500" kern="1200" dirty="0"/>
            <a:t>κάνουν κράτηση.</a:t>
          </a:r>
        </a:p>
        <a:p>
          <a:pPr marL="114300" lvl="1" indent="-114300" algn="l" defTabSz="666750">
            <a:lnSpc>
              <a:spcPct val="90000"/>
            </a:lnSpc>
            <a:spcBef>
              <a:spcPct val="0"/>
            </a:spcBef>
            <a:spcAft>
              <a:spcPct val="15000"/>
            </a:spcAft>
            <a:buFont typeface="Arial" panose="020B0604020202020204" pitchFamily="34" charset="0"/>
            <a:buChar char="•"/>
          </a:pPr>
          <a:r>
            <a:rPr lang="el" sz="1500" kern="1200" dirty="0"/>
            <a:t>Ιδανικό για την προώθηση απομακρυσμένων τοποθεσιών και την ενίσχυση της προσβασιμότητας.</a:t>
          </a:r>
        </a:p>
        <a:p>
          <a:pPr marL="114300" lvl="1" indent="-114300" algn="l" defTabSz="666750">
            <a:lnSpc>
              <a:spcPct val="90000"/>
            </a:lnSpc>
            <a:spcBef>
              <a:spcPct val="0"/>
            </a:spcBef>
            <a:spcAft>
              <a:spcPct val="15000"/>
            </a:spcAft>
            <a:buFont typeface="Arial" panose="020B0604020202020204" pitchFamily="34" charset="0"/>
            <a:buChar char="•"/>
          </a:pPr>
          <a:r>
            <a:rPr lang="el" sz="1500" kern="1200" dirty="0"/>
            <a:t>Ιδιαίτερα πολύτιμο για </a:t>
          </a:r>
          <a:r>
            <a:rPr lang="el" sz="1500" kern="1200" dirty="0" err="1"/>
            <a:t>ταξιδιώτες </a:t>
          </a:r>
          <a:r>
            <a:rPr lang="el" sz="1500" kern="1200" dirty="0"/>
            <a:t>με κινητικά προβλήματα.</a:t>
          </a:r>
        </a:p>
      </dsp:txBody>
      <dsp:txXfrm>
        <a:off x="0" y="391383"/>
        <a:ext cx="8128000" cy="1488375"/>
      </dsp:txXfrm>
    </dsp:sp>
    <dsp:sp modelId="{49E77E1B-CDBA-40A4-B49C-2A672C2ACFED}">
      <dsp:nvSpPr>
        <dsp:cNvPr id="0" name=""/>
        <dsp:cNvSpPr/>
      </dsp:nvSpPr>
      <dsp:spPr>
        <a:xfrm>
          <a:off x="406400" y="169983"/>
          <a:ext cx="5689600" cy="44280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5053" tIns="0" rIns="215053" bIns="0" numCol="1" spcCol="1270" anchor="ctr" anchorCtr="0">
          <a:noAutofit/>
        </a:bodyPr>
        <a:lstStyle/>
        <a:p>
          <a:pPr marL="0" lvl="0" indent="0" algn="l" defTabSz="666750">
            <a:lnSpc>
              <a:spcPct val="90000"/>
            </a:lnSpc>
            <a:spcBef>
              <a:spcPct val="0"/>
            </a:spcBef>
            <a:spcAft>
              <a:spcPct val="35000"/>
            </a:spcAft>
            <a:buNone/>
          </a:pPr>
          <a:r>
            <a:rPr lang="el" sz="1500" b="1" kern="1200" dirty="0"/>
            <a:t>1. Εικονική Πραγματικότητα (VR):</a:t>
          </a:r>
          <a:endParaRPr lang="en-GB" sz="1500" kern="1200" dirty="0"/>
        </a:p>
      </dsp:txBody>
      <dsp:txXfrm>
        <a:off x="428016" y="191599"/>
        <a:ext cx="5646368" cy="399568"/>
      </dsp:txXfrm>
    </dsp:sp>
    <dsp:sp modelId="{404B391A-32DB-41E8-8A4D-33310CBF8262}">
      <dsp:nvSpPr>
        <dsp:cNvPr id="0" name=""/>
        <dsp:cNvSpPr/>
      </dsp:nvSpPr>
      <dsp:spPr>
        <a:xfrm>
          <a:off x="0" y="2182158"/>
          <a:ext cx="8128000" cy="1488375"/>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30823" tIns="312420" rIns="630823" bIns="106680" numCol="1" spcCol="1270" anchor="t" anchorCtr="0">
          <a:noAutofit/>
        </a:bodyPr>
        <a:lstStyle/>
        <a:p>
          <a:pPr marL="114300" lvl="1" indent="-114300" algn="l" defTabSz="666750">
            <a:lnSpc>
              <a:spcPct val="90000"/>
            </a:lnSpc>
            <a:spcBef>
              <a:spcPct val="0"/>
            </a:spcBef>
            <a:spcAft>
              <a:spcPct val="15000"/>
            </a:spcAft>
            <a:buFont typeface="Arial" panose="020B0604020202020204" pitchFamily="34" charset="0"/>
            <a:buChar char="•"/>
          </a:pPr>
          <a:r>
            <a:rPr lang="el" sz="1500" kern="1200" dirty="0"/>
            <a:t>Προσθέτει διαδραστικά επίπεδα στον πραγματικό κόσμο μέσω κινητών συσκευών.</a:t>
          </a:r>
        </a:p>
        <a:p>
          <a:pPr marL="114300" lvl="1" indent="-114300" algn="l" defTabSz="666750">
            <a:lnSpc>
              <a:spcPct val="90000"/>
            </a:lnSpc>
            <a:spcBef>
              <a:spcPct val="0"/>
            </a:spcBef>
            <a:spcAft>
              <a:spcPct val="15000"/>
            </a:spcAft>
            <a:buFont typeface="Arial" panose="020B0604020202020204" pitchFamily="34" charset="0"/>
            <a:buChar char="•"/>
          </a:pPr>
          <a:r>
            <a:rPr lang="el" sz="1500" kern="1200" dirty="0"/>
            <a:t>Εμφανίζει ιστορικά γεγονότα, κρυφές ιστορίες ή οπτικές επικαλύψεις σε μνημεία και ορόσημα.</a:t>
          </a:r>
        </a:p>
        <a:p>
          <a:pPr marL="114300" lvl="1" indent="-114300" algn="l" defTabSz="666750">
            <a:lnSpc>
              <a:spcPct val="90000"/>
            </a:lnSpc>
            <a:spcBef>
              <a:spcPct val="0"/>
            </a:spcBef>
            <a:spcAft>
              <a:spcPct val="15000"/>
            </a:spcAft>
            <a:buFont typeface="Arial" panose="020B0604020202020204" pitchFamily="34" charset="0"/>
            <a:buChar char="•"/>
          </a:pPr>
          <a:r>
            <a:rPr lang="el" sz="1500" kern="1200" dirty="0"/>
            <a:t>Ενισχύει την εκπαιδευτική αξία και τη συμμετοχή σε πολιτιστικούς χώρους.</a:t>
          </a:r>
        </a:p>
      </dsp:txBody>
      <dsp:txXfrm>
        <a:off x="0" y="2182158"/>
        <a:ext cx="8128000" cy="1488375"/>
      </dsp:txXfrm>
    </dsp:sp>
    <dsp:sp modelId="{FDEEEED5-03F6-42EF-93D4-983061F1BFA9}">
      <dsp:nvSpPr>
        <dsp:cNvPr id="0" name=""/>
        <dsp:cNvSpPr/>
      </dsp:nvSpPr>
      <dsp:spPr>
        <a:xfrm>
          <a:off x="406400" y="1960758"/>
          <a:ext cx="5689600" cy="44280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5053" tIns="0" rIns="215053" bIns="0" numCol="1" spcCol="1270" anchor="ctr" anchorCtr="0">
          <a:noAutofit/>
        </a:bodyPr>
        <a:lstStyle/>
        <a:p>
          <a:pPr marL="0" lvl="0" indent="0" algn="l" defTabSz="666750">
            <a:lnSpc>
              <a:spcPct val="90000"/>
            </a:lnSpc>
            <a:spcBef>
              <a:spcPct val="0"/>
            </a:spcBef>
            <a:spcAft>
              <a:spcPct val="35000"/>
            </a:spcAft>
            <a:buNone/>
          </a:pPr>
          <a:r>
            <a:rPr lang="el" sz="1500" b="1" kern="1200"/>
            <a:t>2. Επαυξημένη Πραγματικότητα (AR):</a:t>
          </a:r>
          <a:endParaRPr lang="en-GB" sz="1500" kern="1200"/>
        </a:p>
      </dsp:txBody>
      <dsp:txXfrm>
        <a:off x="428016" y="1982374"/>
        <a:ext cx="5646368" cy="399568"/>
      </dsp:txXfrm>
    </dsp:sp>
    <dsp:sp modelId="{DE452B1C-A6AC-4523-8143-119A27F78A49}">
      <dsp:nvSpPr>
        <dsp:cNvPr id="0" name=""/>
        <dsp:cNvSpPr/>
      </dsp:nvSpPr>
      <dsp:spPr>
        <a:xfrm>
          <a:off x="0" y="3972933"/>
          <a:ext cx="8128000" cy="127575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30823" tIns="312420" rIns="630823" bIns="106680" numCol="1" spcCol="1270" anchor="t" anchorCtr="0">
          <a:noAutofit/>
        </a:bodyPr>
        <a:lstStyle/>
        <a:p>
          <a:pPr marL="114300" lvl="1" indent="-114300" algn="l" defTabSz="666750">
            <a:lnSpc>
              <a:spcPct val="90000"/>
            </a:lnSpc>
            <a:spcBef>
              <a:spcPct val="0"/>
            </a:spcBef>
            <a:spcAft>
              <a:spcPct val="15000"/>
            </a:spcAft>
            <a:buFont typeface="Arial" panose="020B0604020202020204" pitchFamily="34" charset="0"/>
            <a:buChar char="•"/>
          </a:pPr>
          <a:r>
            <a:rPr lang="el" sz="1500" kern="1200" dirty="0"/>
            <a:t>Τραβήξτε εκπληκτικά εναέρια πλάνα για να προωθήσετε προορισμούς.</a:t>
          </a:r>
        </a:p>
        <a:p>
          <a:pPr marL="114300" lvl="1" indent="-114300" algn="l" defTabSz="666750">
            <a:lnSpc>
              <a:spcPct val="90000"/>
            </a:lnSpc>
            <a:spcBef>
              <a:spcPct val="0"/>
            </a:spcBef>
            <a:spcAft>
              <a:spcPct val="15000"/>
            </a:spcAft>
            <a:buFont typeface="Arial" panose="020B0604020202020204" pitchFamily="34" charset="0"/>
            <a:buChar char="•"/>
          </a:pPr>
          <a:r>
            <a:rPr lang="el" sz="1500" kern="1200" dirty="0"/>
            <a:t>Παρακολουθήστε τις περιβαλλοντικές επιπτώσεις και τις ροές πλήθους σε πραγματικό χρόνο.</a:t>
          </a:r>
        </a:p>
        <a:p>
          <a:pPr marL="114300" lvl="1" indent="-114300" algn="l" defTabSz="666750">
            <a:lnSpc>
              <a:spcPct val="90000"/>
            </a:lnSpc>
            <a:spcBef>
              <a:spcPct val="0"/>
            </a:spcBef>
            <a:spcAft>
              <a:spcPct val="15000"/>
            </a:spcAft>
            <a:buFont typeface="Arial" panose="020B0604020202020204" pitchFamily="34" charset="0"/>
            <a:buChar char="•"/>
          </a:pPr>
          <a:r>
            <a:rPr lang="el" sz="1500" kern="1200" dirty="0"/>
            <a:t>Βοήθεια στη διαχείριση του αριθμού των τουριστών σε ευαίσθητες περιοχές.</a:t>
          </a:r>
        </a:p>
      </dsp:txBody>
      <dsp:txXfrm>
        <a:off x="0" y="3972933"/>
        <a:ext cx="8128000" cy="1275750"/>
      </dsp:txXfrm>
    </dsp:sp>
    <dsp:sp modelId="{193302D9-328C-4435-8D1D-DA09713A7E3B}">
      <dsp:nvSpPr>
        <dsp:cNvPr id="0" name=""/>
        <dsp:cNvSpPr/>
      </dsp:nvSpPr>
      <dsp:spPr>
        <a:xfrm>
          <a:off x="406400" y="3751533"/>
          <a:ext cx="5689600" cy="44280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5053" tIns="0" rIns="215053" bIns="0" numCol="1" spcCol="1270" anchor="ctr" anchorCtr="0">
          <a:noAutofit/>
        </a:bodyPr>
        <a:lstStyle/>
        <a:p>
          <a:pPr marL="0" lvl="0" indent="0" algn="l" defTabSz="666750">
            <a:lnSpc>
              <a:spcPct val="90000"/>
            </a:lnSpc>
            <a:spcBef>
              <a:spcPct val="0"/>
            </a:spcBef>
            <a:spcAft>
              <a:spcPct val="35000"/>
            </a:spcAft>
            <a:buNone/>
          </a:pPr>
          <a:r>
            <a:rPr lang="el" sz="1500" b="1" kern="1200"/>
            <a:t>3. Μη επανδρωμένα αεροσκάφη:</a:t>
          </a:r>
          <a:endParaRPr lang="en-GB" sz="1500" kern="1200"/>
        </a:p>
      </dsp:txBody>
      <dsp:txXfrm>
        <a:off x="428016" y="3773149"/>
        <a:ext cx="5646368" cy="399568"/>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C0C7B33-2B7B-4867-91AD-8BADD5BB4030}">
      <dsp:nvSpPr>
        <dsp:cNvPr id="0" name=""/>
        <dsp:cNvSpPr/>
      </dsp:nvSpPr>
      <dsp:spPr>
        <a:xfrm>
          <a:off x="0" y="459963"/>
          <a:ext cx="8128000" cy="8694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30823" tIns="249936" rIns="630823" bIns="85344" numCol="1" spcCol="1270" anchor="t" anchorCtr="0">
          <a:noAutofit/>
        </a:bodyPr>
        <a:lstStyle/>
        <a:p>
          <a:pPr marL="114300" lvl="1" indent="-114300" algn="l" defTabSz="533400">
            <a:lnSpc>
              <a:spcPct val="90000"/>
            </a:lnSpc>
            <a:spcBef>
              <a:spcPct val="0"/>
            </a:spcBef>
            <a:spcAft>
              <a:spcPct val="15000"/>
            </a:spcAft>
            <a:buFont typeface="Arial" panose="020B0604020202020204" pitchFamily="34" charset="0"/>
            <a:buChar char="•"/>
          </a:pPr>
          <a:r>
            <a:rPr lang="el" sz="1200" kern="1200" dirty="0"/>
            <a:t>Τα chatbots παρέχουν υποστήριξη 24/7 σε πολλές γλώσσες.</a:t>
          </a:r>
        </a:p>
        <a:p>
          <a:pPr marL="114300" lvl="1" indent="-114300" algn="l" defTabSz="533400">
            <a:lnSpc>
              <a:spcPct val="90000"/>
            </a:lnSpc>
            <a:spcBef>
              <a:spcPct val="0"/>
            </a:spcBef>
            <a:spcAft>
              <a:spcPct val="15000"/>
            </a:spcAft>
            <a:buFont typeface="Arial" panose="020B0604020202020204" pitchFamily="34" charset="0"/>
            <a:buChar char="•"/>
          </a:pPr>
          <a:r>
            <a:rPr lang="el" sz="1200" kern="1200" dirty="0"/>
            <a:t>Εξατομικευμένες προτάσεις βασισμένες στις προτιμήσεις </a:t>
          </a:r>
          <a:r>
            <a:rPr lang="el" sz="1200" kern="1200" dirty="0" err="1"/>
            <a:t>των ταξιδιωτών </a:t>
          </a:r>
          <a:r>
            <a:rPr lang="el" sz="1200" kern="1200" dirty="0"/>
            <a:t>.</a:t>
          </a:r>
        </a:p>
        <a:p>
          <a:pPr marL="114300" lvl="1" indent="-114300" algn="l" defTabSz="533400">
            <a:lnSpc>
              <a:spcPct val="90000"/>
            </a:lnSpc>
            <a:spcBef>
              <a:spcPct val="0"/>
            </a:spcBef>
            <a:spcAft>
              <a:spcPct val="15000"/>
            </a:spcAft>
            <a:buFont typeface="Arial" panose="020B0604020202020204" pitchFamily="34" charset="0"/>
            <a:buChar char="•"/>
          </a:pPr>
          <a:r>
            <a:rPr lang="el" sz="1200" kern="1200" dirty="0"/>
            <a:t>Βοηθά στην πρόβλεψη της ζήτησης και στη βελτιστοποίηση της χρήσης των πόρων.</a:t>
          </a:r>
        </a:p>
      </dsp:txBody>
      <dsp:txXfrm>
        <a:off x="0" y="459963"/>
        <a:ext cx="8128000" cy="869400"/>
      </dsp:txXfrm>
    </dsp:sp>
    <dsp:sp modelId="{49E77E1B-CDBA-40A4-B49C-2A672C2ACFED}">
      <dsp:nvSpPr>
        <dsp:cNvPr id="0" name=""/>
        <dsp:cNvSpPr/>
      </dsp:nvSpPr>
      <dsp:spPr>
        <a:xfrm>
          <a:off x="406400" y="282843"/>
          <a:ext cx="5689600" cy="35424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5053" tIns="0" rIns="215053" bIns="0" numCol="1" spcCol="1270" anchor="ctr" anchorCtr="0">
          <a:noAutofit/>
        </a:bodyPr>
        <a:lstStyle/>
        <a:p>
          <a:pPr marL="0" lvl="0" indent="0" algn="l" defTabSz="533400">
            <a:lnSpc>
              <a:spcPct val="90000"/>
            </a:lnSpc>
            <a:spcBef>
              <a:spcPct val="0"/>
            </a:spcBef>
            <a:spcAft>
              <a:spcPct val="35000"/>
            </a:spcAft>
            <a:buNone/>
          </a:pPr>
          <a:r>
            <a:rPr lang="el" sz="1200" b="1" kern="1200"/>
            <a:t>ΟΛΑ ΣΥΜΠΕΡΙΛΑΜΒΑΝΟΝΤΑΙ:</a:t>
          </a:r>
          <a:endParaRPr lang="en-GB" sz="1200" kern="1200" dirty="0"/>
        </a:p>
      </dsp:txBody>
      <dsp:txXfrm>
        <a:off x="423693" y="300136"/>
        <a:ext cx="5655014" cy="319654"/>
      </dsp:txXfrm>
    </dsp:sp>
    <dsp:sp modelId="{5FCD315A-D0B1-46BC-AF70-CBF17353C4C1}">
      <dsp:nvSpPr>
        <dsp:cNvPr id="0" name=""/>
        <dsp:cNvSpPr/>
      </dsp:nvSpPr>
      <dsp:spPr>
        <a:xfrm>
          <a:off x="0" y="1571283"/>
          <a:ext cx="8128000" cy="11907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30823" tIns="249936" rIns="630823" bIns="85344" numCol="1" spcCol="1270" anchor="t" anchorCtr="0">
          <a:noAutofit/>
        </a:bodyPr>
        <a:lstStyle/>
        <a:p>
          <a:pPr marL="114300" lvl="1" indent="-114300" algn="l" defTabSz="533400">
            <a:lnSpc>
              <a:spcPct val="90000"/>
            </a:lnSpc>
            <a:spcBef>
              <a:spcPct val="0"/>
            </a:spcBef>
            <a:spcAft>
              <a:spcPct val="15000"/>
            </a:spcAft>
            <a:buFont typeface="Arial" panose="020B0604020202020204" pitchFamily="34" charset="0"/>
            <a:buChar char="•"/>
          </a:pPr>
          <a:r>
            <a:rPr lang="el" sz="1200" kern="1200" dirty="0"/>
            <a:t>Έξυπνα δωμάτια ξενοδοχείων που προσαρμόζουν τον φωτισμό και τη θερμοκρασία με βάση τα προφίλ των επισκεπτών.</a:t>
          </a:r>
        </a:p>
        <a:p>
          <a:pPr marL="114300" lvl="1" indent="-114300" algn="l" defTabSz="533400">
            <a:lnSpc>
              <a:spcPct val="90000"/>
            </a:lnSpc>
            <a:spcBef>
              <a:spcPct val="0"/>
            </a:spcBef>
            <a:spcAft>
              <a:spcPct val="15000"/>
            </a:spcAft>
            <a:buFont typeface="Arial" panose="020B0604020202020204" pitchFamily="34" charset="0"/>
            <a:buChar char="•"/>
          </a:pPr>
          <a:r>
            <a:rPr lang="el" sz="1200" kern="1200" dirty="0"/>
            <a:t>Φορητές συσκευές για ανέπαφη είσοδο, παρακολούθηση υγείας ή πλοήγηση.</a:t>
          </a:r>
        </a:p>
        <a:p>
          <a:pPr marL="114300" lvl="1" indent="-114300" algn="l" defTabSz="533400">
            <a:lnSpc>
              <a:spcPct val="90000"/>
            </a:lnSpc>
            <a:spcBef>
              <a:spcPct val="0"/>
            </a:spcBef>
            <a:spcAft>
              <a:spcPct val="15000"/>
            </a:spcAft>
            <a:buFont typeface="Arial" panose="020B0604020202020204" pitchFamily="34" charset="0"/>
            <a:buChar char="•"/>
          </a:pPr>
          <a:r>
            <a:rPr lang="el" sz="1200" kern="1200" dirty="0"/>
            <a:t>Αισθητήρες για την παρακολούθηση της κυκλοφορίας πεζών και τη βελτιστοποίηση της διάταξης του χώρου.</a:t>
          </a:r>
        </a:p>
      </dsp:txBody>
      <dsp:txXfrm>
        <a:off x="0" y="1571283"/>
        <a:ext cx="8128000" cy="1190700"/>
      </dsp:txXfrm>
    </dsp:sp>
    <dsp:sp modelId="{E1060168-5519-4ED2-BF4B-B82B0CFAB614}">
      <dsp:nvSpPr>
        <dsp:cNvPr id="0" name=""/>
        <dsp:cNvSpPr/>
      </dsp:nvSpPr>
      <dsp:spPr>
        <a:xfrm>
          <a:off x="406400" y="1394163"/>
          <a:ext cx="5689600" cy="35424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5053" tIns="0" rIns="215053" bIns="0" numCol="1" spcCol="1270" anchor="ctr" anchorCtr="0">
          <a:noAutofit/>
        </a:bodyPr>
        <a:lstStyle/>
        <a:p>
          <a:pPr marL="0" lvl="0" indent="0" algn="l" defTabSz="533400">
            <a:lnSpc>
              <a:spcPct val="90000"/>
            </a:lnSpc>
            <a:spcBef>
              <a:spcPct val="0"/>
            </a:spcBef>
            <a:spcAft>
              <a:spcPct val="35000"/>
            </a:spcAft>
            <a:buNone/>
          </a:pPr>
          <a:r>
            <a:rPr lang="el" sz="1200" b="1" kern="1200"/>
            <a:t>Διαδίκτυο των Πραγμάτων:</a:t>
          </a:r>
          <a:endParaRPr lang="en-GB" sz="1200" kern="1200"/>
        </a:p>
      </dsp:txBody>
      <dsp:txXfrm>
        <a:off x="423693" y="1411456"/>
        <a:ext cx="5655014" cy="319654"/>
      </dsp:txXfrm>
    </dsp:sp>
    <dsp:sp modelId="{40F16772-F855-4FE0-8093-90B66A3E51EF}">
      <dsp:nvSpPr>
        <dsp:cNvPr id="0" name=""/>
        <dsp:cNvSpPr/>
      </dsp:nvSpPr>
      <dsp:spPr>
        <a:xfrm>
          <a:off x="0" y="3003903"/>
          <a:ext cx="8128000" cy="10206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30823" tIns="249936" rIns="630823" bIns="85344" numCol="1" spcCol="1270" anchor="t" anchorCtr="0">
          <a:noAutofit/>
        </a:bodyPr>
        <a:lstStyle/>
        <a:p>
          <a:pPr marL="114300" lvl="1" indent="-114300" algn="l" defTabSz="533400">
            <a:lnSpc>
              <a:spcPct val="90000"/>
            </a:lnSpc>
            <a:spcBef>
              <a:spcPct val="0"/>
            </a:spcBef>
            <a:spcAft>
              <a:spcPct val="15000"/>
            </a:spcAft>
            <a:buFont typeface="Arial" panose="020B0604020202020204" pitchFamily="34" charset="0"/>
            <a:buChar char="•"/>
          </a:pPr>
          <a:r>
            <a:rPr lang="el" sz="1200" kern="1200" dirty="0"/>
            <a:t>Προσφέρετε πλοήγηση σε πραγματικό χρόνο, μεταφράσεις, έκδοση εισιτηρίων και περιηγήσεις με βελτιωμένη επαυξημένη πραγματικότητα.</a:t>
          </a:r>
        </a:p>
        <a:p>
          <a:pPr marL="114300" lvl="1" indent="-114300" algn="l" defTabSz="533400">
            <a:lnSpc>
              <a:spcPct val="90000"/>
            </a:lnSpc>
            <a:spcBef>
              <a:spcPct val="0"/>
            </a:spcBef>
            <a:spcAft>
              <a:spcPct val="15000"/>
            </a:spcAft>
            <a:buFont typeface="Arial" panose="020B0604020202020204" pitchFamily="34" charset="0"/>
            <a:buChar char="•"/>
          </a:pPr>
          <a:r>
            <a:rPr lang="el" sz="1200" kern="1200" dirty="0"/>
            <a:t>Αυξήστε την άνεση και μειώστε τις τριβές στον προγραμματισμό ταξιδιών.</a:t>
          </a:r>
        </a:p>
        <a:p>
          <a:pPr marL="114300" lvl="1" indent="-114300" algn="l" defTabSz="533400">
            <a:lnSpc>
              <a:spcPct val="90000"/>
            </a:lnSpc>
            <a:spcBef>
              <a:spcPct val="0"/>
            </a:spcBef>
            <a:spcAft>
              <a:spcPct val="15000"/>
            </a:spcAft>
            <a:buFont typeface="Arial" panose="020B0604020202020204" pitchFamily="34" charset="0"/>
            <a:buChar char="•"/>
          </a:pPr>
          <a:r>
            <a:rPr lang="el" sz="1200" kern="1200" dirty="0"/>
            <a:t>Ενδυναμώστε την αυτοκαθοδηγούμενη εξερεύνηση.</a:t>
          </a:r>
        </a:p>
      </dsp:txBody>
      <dsp:txXfrm>
        <a:off x="0" y="3003903"/>
        <a:ext cx="8128000" cy="1020600"/>
      </dsp:txXfrm>
    </dsp:sp>
    <dsp:sp modelId="{015EF8A2-0A9E-4C73-BFD6-3EF218F8D336}">
      <dsp:nvSpPr>
        <dsp:cNvPr id="0" name=""/>
        <dsp:cNvSpPr/>
      </dsp:nvSpPr>
      <dsp:spPr>
        <a:xfrm>
          <a:off x="406400" y="2826783"/>
          <a:ext cx="5689600" cy="35424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5053" tIns="0" rIns="215053" bIns="0" numCol="1" spcCol="1270" anchor="ctr" anchorCtr="0">
          <a:noAutofit/>
        </a:bodyPr>
        <a:lstStyle/>
        <a:p>
          <a:pPr marL="0" lvl="0" indent="0" algn="l" defTabSz="533400">
            <a:lnSpc>
              <a:spcPct val="90000"/>
            </a:lnSpc>
            <a:spcBef>
              <a:spcPct val="0"/>
            </a:spcBef>
            <a:spcAft>
              <a:spcPct val="35000"/>
            </a:spcAft>
            <a:buNone/>
          </a:pPr>
          <a:r>
            <a:rPr lang="el" sz="1200" b="1" kern="1200"/>
            <a:t>Εφαρμογές για κινητά:</a:t>
          </a:r>
          <a:endParaRPr lang="en-GB" sz="1200" kern="1200" dirty="0"/>
        </a:p>
      </dsp:txBody>
      <dsp:txXfrm>
        <a:off x="423693" y="2844076"/>
        <a:ext cx="5655014" cy="319654"/>
      </dsp:txXfrm>
    </dsp:sp>
    <dsp:sp modelId="{CC796D36-5EDC-40E3-BBC1-BFAF924E06C0}">
      <dsp:nvSpPr>
        <dsp:cNvPr id="0" name=""/>
        <dsp:cNvSpPr/>
      </dsp:nvSpPr>
      <dsp:spPr>
        <a:xfrm>
          <a:off x="0" y="4266423"/>
          <a:ext cx="8128000" cy="8694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30823" tIns="249936" rIns="630823" bIns="85344" numCol="1" spcCol="1270" anchor="t" anchorCtr="0">
          <a:noAutofit/>
        </a:bodyPr>
        <a:lstStyle/>
        <a:p>
          <a:pPr marL="114300" lvl="1" indent="-114300" algn="l" defTabSz="533400">
            <a:lnSpc>
              <a:spcPct val="90000"/>
            </a:lnSpc>
            <a:spcBef>
              <a:spcPct val="0"/>
            </a:spcBef>
            <a:spcAft>
              <a:spcPct val="15000"/>
            </a:spcAft>
            <a:buFont typeface="Arial" panose="020B0604020202020204" pitchFamily="34" charset="0"/>
            <a:buChar char="•"/>
          </a:pPr>
          <a:r>
            <a:rPr lang="el" sz="1200" kern="1200" dirty="0"/>
            <a:t>Παρακολουθεί </a:t>
          </a:r>
          <a:r>
            <a:rPr lang="el" sz="1200" kern="1200" dirty="0" err="1"/>
            <a:t>τη συμπεριφορά των επισκεπτών </a:t>
          </a:r>
          <a:r>
            <a:rPr lang="el" sz="1200" kern="1200" dirty="0"/>
            <a:t>για τη βελτίωση των υποδομών και του μάρκετινγκ.</a:t>
          </a:r>
        </a:p>
        <a:p>
          <a:pPr marL="114300" lvl="1" indent="-114300" algn="l" defTabSz="533400">
            <a:lnSpc>
              <a:spcPct val="90000"/>
            </a:lnSpc>
            <a:spcBef>
              <a:spcPct val="0"/>
            </a:spcBef>
            <a:spcAft>
              <a:spcPct val="15000"/>
            </a:spcAft>
            <a:buFont typeface="Arial" panose="020B0604020202020204" pitchFamily="34" charset="0"/>
            <a:buChar char="•"/>
          </a:pPr>
          <a:r>
            <a:rPr lang="el" sz="1200" kern="1200" dirty="0"/>
            <a:t>Βοηθά στον εντοπισμό των ωρών αιχμής και στη βελτίωση του ελέγχου του πλήθους.</a:t>
          </a:r>
        </a:p>
        <a:p>
          <a:pPr marL="114300" lvl="1" indent="-114300" algn="l" defTabSz="533400">
            <a:lnSpc>
              <a:spcPct val="90000"/>
            </a:lnSpc>
            <a:spcBef>
              <a:spcPct val="0"/>
            </a:spcBef>
            <a:spcAft>
              <a:spcPct val="15000"/>
            </a:spcAft>
            <a:buFont typeface="Arial" panose="020B0604020202020204" pitchFamily="34" charset="0"/>
            <a:buChar char="•"/>
          </a:pPr>
          <a:r>
            <a:rPr lang="el" sz="1200" kern="1200" dirty="0"/>
            <a:t>Επιτρέπει καλύτερο σχεδιασμό για μελλοντική τουριστική ανάπτυξη.</a:t>
          </a:r>
        </a:p>
      </dsp:txBody>
      <dsp:txXfrm>
        <a:off x="0" y="4266423"/>
        <a:ext cx="8128000" cy="869400"/>
      </dsp:txXfrm>
    </dsp:sp>
    <dsp:sp modelId="{F349A232-5B0C-4CAB-9960-1034D1AC35B8}">
      <dsp:nvSpPr>
        <dsp:cNvPr id="0" name=""/>
        <dsp:cNvSpPr/>
      </dsp:nvSpPr>
      <dsp:spPr>
        <a:xfrm>
          <a:off x="406400" y="4089303"/>
          <a:ext cx="5689600" cy="35424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5053" tIns="0" rIns="215053" bIns="0" numCol="1" spcCol="1270" anchor="ctr" anchorCtr="0">
          <a:noAutofit/>
        </a:bodyPr>
        <a:lstStyle/>
        <a:p>
          <a:pPr marL="0" lvl="0" indent="0" algn="l" defTabSz="533400">
            <a:lnSpc>
              <a:spcPct val="90000"/>
            </a:lnSpc>
            <a:spcBef>
              <a:spcPct val="0"/>
            </a:spcBef>
            <a:spcAft>
              <a:spcPct val="35000"/>
            </a:spcAft>
            <a:buNone/>
          </a:pPr>
          <a:r>
            <a:rPr lang="el" sz="1200" b="1" kern="1200"/>
            <a:t>Μεγάλα Δεδομένα:</a:t>
          </a:r>
          <a:endParaRPr lang="en-GB" sz="1200" kern="1200"/>
        </a:p>
      </dsp:txBody>
      <dsp:txXfrm>
        <a:off x="423693" y="4106596"/>
        <a:ext cx="5655014" cy="319654"/>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C517627-C5C7-4A7F-8C16-61B65C371520}">
      <dsp:nvSpPr>
        <dsp:cNvPr id="0" name=""/>
        <dsp:cNvSpPr/>
      </dsp:nvSpPr>
      <dsp:spPr>
        <a:xfrm>
          <a:off x="2837741" y="0"/>
          <a:ext cx="3583886" cy="3584139"/>
        </a:xfrm>
        <a:prstGeom prst="ellipse">
          <a:avLst/>
        </a:prstGeom>
        <a:solidFill>
          <a:schemeClr val="accent1">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57150" tIns="57150" rIns="57150" bIns="57150" numCol="1" spcCol="1270" anchor="t" anchorCtr="0">
          <a:noAutofit/>
        </a:bodyPr>
        <a:lstStyle/>
        <a:p>
          <a:pPr marL="0" lvl="0" indent="0" algn="l" defTabSz="666750">
            <a:lnSpc>
              <a:spcPct val="90000"/>
            </a:lnSpc>
            <a:spcBef>
              <a:spcPct val="0"/>
            </a:spcBef>
            <a:spcAft>
              <a:spcPct val="35000"/>
            </a:spcAft>
            <a:buNone/>
          </a:pPr>
          <a:r>
            <a:rPr lang="el" sz="1500" b="1" kern="1200" dirty="0"/>
            <a:t>Blockchain</a:t>
          </a:r>
          <a:endParaRPr lang="en-GB" sz="1500" kern="1200" dirty="0"/>
        </a:p>
        <a:p>
          <a:pPr marL="114300" lvl="1" indent="-114300" algn="l" defTabSz="533400">
            <a:lnSpc>
              <a:spcPct val="90000"/>
            </a:lnSpc>
            <a:spcBef>
              <a:spcPct val="0"/>
            </a:spcBef>
            <a:spcAft>
              <a:spcPct val="15000"/>
            </a:spcAft>
            <a:buFont typeface="Arial" panose="020B0604020202020204" pitchFamily="34" charset="0"/>
            <a:buChar char="•"/>
          </a:pPr>
          <a:r>
            <a:rPr lang="el" sz="1200" kern="1200" dirty="0"/>
            <a:t>Ένα αποκεντρωμένο και απαραβίαστο ψηφιακό καθολικό.</a:t>
          </a:r>
        </a:p>
        <a:p>
          <a:pPr marL="114300" lvl="1" indent="-114300" algn="l" defTabSz="533400">
            <a:lnSpc>
              <a:spcPct val="90000"/>
            </a:lnSpc>
            <a:spcBef>
              <a:spcPct val="0"/>
            </a:spcBef>
            <a:spcAft>
              <a:spcPct val="15000"/>
            </a:spcAft>
            <a:buFont typeface="Arial" panose="020B0604020202020204" pitchFamily="34" charset="0"/>
            <a:buChar char="•"/>
          </a:pPr>
          <a:r>
            <a:rPr lang="el" sz="1200" kern="1200" dirty="0"/>
            <a:t>Επιτρέπει ασφαλείς πληρωμές, επιβεβαιώσεις κρατήσεων και διαχείριση ψηφιακής ταυτότητας.</a:t>
          </a:r>
        </a:p>
        <a:p>
          <a:pPr marL="114300" lvl="1" indent="-114300" algn="l" defTabSz="533400">
            <a:lnSpc>
              <a:spcPct val="90000"/>
            </a:lnSpc>
            <a:spcBef>
              <a:spcPct val="0"/>
            </a:spcBef>
            <a:spcAft>
              <a:spcPct val="15000"/>
            </a:spcAft>
            <a:buFont typeface="Arial" panose="020B0604020202020204" pitchFamily="34" charset="0"/>
            <a:buChar char="•"/>
          </a:pPr>
          <a:r>
            <a:rPr lang="el" sz="1200" kern="1200" dirty="0"/>
            <a:t>Μειώνει την εξάρτηση από μεσάζοντες, μειώνοντας το κόστος και αυξάνοντας τη διαφάνεια.</a:t>
          </a:r>
        </a:p>
      </dsp:txBody>
      <dsp:txXfrm>
        <a:off x="3362589" y="524885"/>
        <a:ext cx="2534190" cy="2534369"/>
      </dsp:txXfrm>
    </dsp:sp>
    <dsp:sp modelId="{643BCF05-74FE-4227-BBB6-F0334ACAA0F3}">
      <dsp:nvSpPr>
        <dsp:cNvPr id="0" name=""/>
        <dsp:cNvSpPr/>
      </dsp:nvSpPr>
      <dsp:spPr>
        <a:xfrm>
          <a:off x="5968920" y="0"/>
          <a:ext cx="3583886" cy="3584139"/>
        </a:xfrm>
        <a:prstGeom prst="ellipse">
          <a:avLst/>
        </a:prstGeom>
        <a:solidFill>
          <a:schemeClr val="accent1">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57150" tIns="57150" rIns="57150" bIns="57150" numCol="1" spcCol="1270" anchor="t" anchorCtr="0">
          <a:noAutofit/>
        </a:bodyPr>
        <a:lstStyle/>
        <a:p>
          <a:pPr marL="0" lvl="0" indent="0" algn="l" defTabSz="666750">
            <a:lnSpc>
              <a:spcPct val="90000"/>
            </a:lnSpc>
            <a:spcBef>
              <a:spcPct val="0"/>
            </a:spcBef>
            <a:spcAft>
              <a:spcPct val="35000"/>
            </a:spcAft>
            <a:buNone/>
          </a:pPr>
          <a:r>
            <a:rPr lang="el" sz="1500" b="1" kern="1200" dirty="0"/>
            <a:t>Κυβερνοασφάλεια</a:t>
          </a:r>
          <a:endParaRPr lang="en-GB" sz="1500" kern="1200" dirty="0"/>
        </a:p>
        <a:p>
          <a:pPr marL="114300" lvl="1" indent="-114300" algn="l" defTabSz="533400">
            <a:lnSpc>
              <a:spcPct val="90000"/>
            </a:lnSpc>
            <a:spcBef>
              <a:spcPct val="0"/>
            </a:spcBef>
            <a:spcAft>
              <a:spcPct val="15000"/>
            </a:spcAft>
            <a:buFont typeface="Arial" panose="020B0604020202020204" pitchFamily="34" charset="0"/>
            <a:buChar char="•"/>
          </a:pPr>
          <a:r>
            <a:rPr lang="el" sz="1200" kern="1200" dirty="0"/>
            <a:t>Προστατεύει ευαίσθητες πληροφορίες ταξιδιωτών, όπως στοιχεία πληρωμής και προσωπικά δεδομένα.</a:t>
          </a:r>
        </a:p>
        <a:p>
          <a:pPr marL="114300" lvl="1" indent="-114300" algn="l" defTabSz="533400">
            <a:lnSpc>
              <a:spcPct val="90000"/>
            </a:lnSpc>
            <a:spcBef>
              <a:spcPct val="0"/>
            </a:spcBef>
            <a:spcAft>
              <a:spcPct val="15000"/>
            </a:spcAft>
            <a:buFont typeface="Arial" panose="020B0604020202020204" pitchFamily="34" charset="0"/>
            <a:buChar char="•"/>
          </a:pPr>
          <a:r>
            <a:rPr lang="el" sz="1200" kern="1200" dirty="0"/>
            <a:t>Διασφαλίζει τη συμμόρφωση με κανονισμούς όπως ο GDPR.</a:t>
          </a:r>
        </a:p>
        <a:p>
          <a:pPr marL="114300" lvl="1" indent="-114300" algn="l" defTabSz="533400">
            <a:lnSpc>
              <a:spcPct val="90000"/>
            </a:lnSpc>
            <a:spcBef>
              <a:spcPct val="0"/>
            </a:spcBef>
            <a:spcAft>
              <a:spcPct val="15000"/>
            </a:spcAft>
            <a:buFont typeface="Arial" panose="020B0604020202020204" pitchFamily="34" charset="0"/>
            <a:buChar char="•"/>
          </a:pPr>
          <a:r>
            <a:rPr lang="el" sz="1200" kern="1200" dirty="0" err="1"/>
            <a:t>ταξιδιώτες </a:t>
          </a:r>
          <a:r>
            <a:rPr lang="el" sz="1200" kern="1200" dirty="0"/>
            <a:t>και επιχειρηματικούς συνεργάτες που είναι εξοικειωμένοι με την τεχνολογία .</a:t>
          </a:r>
        </a:p>
        <a:p>
          <a:pPr marL="114300" lvl="1" indent="-114300" algn="l" defTabSz="533400">
            <a:lnSpc>
              <a:spcPct val="90000"/>
            </a:lnSpc>
            <a:spcBef>
              <a:spcPct val="0"/>
            </a:spcBef>
            <a:spcAft>
              <a:spcPct val="15000"/>
            </a:spcAft>
            <a:buFont typeface="Arial" panose="020B0604020202020204" pitchFamily="34" charset="0"/>
            <a:buChar char="•"/>
          </a:pPr>
          <a:r>
            <a:rPr lang="el" sz="1200" kern="1200" dirty="0"/>
            <a:t>Απαραίτητο καθώς οι τουριστικές επιχειρήσεις υιοθετούν περισσότερες ψηφιακές υπηρεσίες και εφαρμογές.</a:t>
          </a:r>
        </a:p>
      </dsp:txBody>
      <dsp:txXfrm>
        <a:off x="6493768" y="524885"/>
        <a:ext cx="2534190" cy="2534369"/>
      </dsp:txXfrm>
    </dsp:sp>
  </dsp:spTree>
</dsp:drawing>
</file>

<file path=ppt/diagrams/layout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rings+Icon">
  <dgm:title val="Interconnected Rings"/>
  <dgm:desc val="Use to show overlapping or interconnected ideas or concepts. The first seven lines of Level 1 text correspond with a circle. Unused text does not appear, but remains available if you switch layouts.  "/>
  <dgm:catLst>
    <dgm:cat type="relationship" pri="32000"/>
    <dgm:cat type="officeonline" pri="6000"/>
  </dgm:catLst>
  <dgm:sampData useDef="1">
    <dgm:dataModel>
      <dgm:ptLst/>
      <dgm:bg/>
      <dgm:whole/>
    </dgm:dataModel>
  </dgm:sampData>
  <dgm:styleData>
    <dgm:dataModel>
      <dgm:ptLst>
        <dgm:pt modelId="0" type="doc"/>
        <dgm:pt modelId="10"/>
        <dgm:pt modelId="20"/>
      </dgm:ptLst>
      <dgm:cxnLst>
        <dgm:cxn modelId="30" srcId="0" destId="10" srcOrd="0" destOrd="0"/>
        <dgm:cxn modelId="40" srcId="0" destId="20" srcOrd="1" destOrd="0"/>
      </dgm:cxnLst>
      <dgm:bg/>
      <dgm:whole/>
    </dgm:dataModel>
  </dgm:styleData>
  <dgm:clrData>
    <dgm:dataModel>
      <dgm:ptLst>
        <dgm:pt modelId="0" type="doc"/>
        <dgm:pt modelId="10"/>
        <dgm:pt modelId="20"/>
        <dgm:pt modelId="30"/>
        <dgm:pt modelId="40"/>
      </dgm:ptLst>
      <dgm:cxnLst>
        <dgm:cxn modelId="50" srcId="0" destId="10" srcOrd="0" destOrd="0"/>
        <dgm:cxn modelId="60" srcId="0" destId="20" srcOrd="1" destOrd="0"/>
        <dgm:cxn modelId="70" srcId="0" destId="30" srcOrd="2" destOrd="0"/>
        <dgm:cxn modelId="80" srcId="0" destId="40" srcOrd="2" destOrd="0"/>
      </dgm:cxnLst>
      <dgm:bg/>
      <dgm:whole/>
    </dgm:dataModel>
  </dgm:clrData>
  <dgm:layoutNode name="Name0">
    <dgm:varLst>
      <dgm:chMax val="7"/>
      <dgm:dir/>
      <dgm:resizeHandles val="exact"/>
    </dgm:varLst>
    <dgm:choose name="Name1">
      <dgm:if name="Name2" axis="ch" ptType="node" func="cnt" op="lt" val="1">
        <dgm:alg type="composite"/>
        <dgm:shape xmlns:r="http://schemas.openxmlformats.org/officeDocument/2006/relationships" r:blip="">
          <dgm:adjLst/>
        </dgm:shape>
        <dgm:presOf/>
        <dgm:constrLst/>
        <dgm:ruleLst/>
      </dgm:if>
      <dgm:if name="Name3" axis="ch" ptType="node" func="cnt" op="equ" val="1">
        <dgm:alg type="composite">
          <dgm:param type="ar" val="1"/>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dgm:constr type="h" for="ch" forName="ellipse1" refType="h"/>
        </dgm:constrLst>
      </dgm:if>
      <dgm:if name="Name4" axis="ch" ptType="node" func="cnt" op="equ" val="2">
        <dgm:alg type="composite">
          <dgm:param type="ar" val="0.9086"/>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fact="0.6602"/>
          <dgm:constr type="h" for="ch" forName="ellipse1" refType="h" fact="0.5999"/>
          <dgm:constr type="l" for="ch" forName="ellipse2" refType="w" fact="0.3398"/>
          <dgm:constr type="t" for="ch" forName="ellipse2" refType="h" fact="0.4001"/>
          <dgm:constr type="w" for="ch" forName="ellipse2" refType="w" fact="0.6602"/>
          <dgm:constr type="h" for="ch" forName="ellipse2" refType="h" fact="0.5999"/>
        </dgm:constrLst>
      </dgm:if>
      <dgm:if name="Name5" axis="ch" ptType="node" func="cnt" op="equ" val="3">
        <dgm:alg type="composite">
          <dgm:param type="ar" val="1.2171"/>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fact="0.4929"/>
          <dgm:constr type="h" for="ch" forName="ellipse1" refType="h" fact="0.5999"/>
          <dgm:constr type="l" for="ch" forName="ellipse2" refType="w" fact="0.2537"/>
          <dgm:constr type="t" for="ch" forName="ellipse2" refType="h" fact="0.4001"/>
          <dgm:constr type="w" for="ch" forName="ellipse2" refType="w" fact="0.4929"/>
          <dgm:constr type="h" for="ch" forName="ellipse2" refType="h" fact="0.5999"/>
          <dgm:constr type="l" for="ch" forName="ellipse3" refType="w" fact="0.5071"/>
          <dgm:constr type="t" for="ch" forName="ellipse3" refType="h" fact="0"/>
          <dgm:constr type="w" for="ch" forName="ellipse3" refType="w" fact="0.4929"/>
          <dgm:constr type="h" for="ch" forName="ellipse3" refType="h" fact="0.5999"/>
        </dgm:constrLst>
      </dgm:if>
      <dgm:if name="Name6" axis="ch" ptType="node" func="cnt" op="equ" val="4">
        <dgm:alg type="composite">
          <dgm:param type="ar" val="1.5255"/>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fact="0.3932"/>
          <dgm:constr type="h" for="ch" forName="ellipse1" refType="h" fact="0.5999"/>
          <dgm:constr type="l" for="ch" forName="ellipse2" refType="w" fact="0.2023"/>
          <dgm:constr type="t" for="ch" forName="ellipse2" refType="h" fact="0.4001"/>
          <dgm:constr type="w" for="ch" forName="ellipse2" refType="w" fact="0.3932"/>
          <dgm:constr type="h" for="ch" forName="ellipse2" refType="h" fact="0.5999"/>
          <dgm:constr type="l" for="ch" forName="ellipse3" refType="w" fact="0.4045"/>
          <dgm:constr type="t" for="ch" forName="ellipse3" refType="h" fact="0"/>
          <dgm:constr type="w" for="ch" forName="ellipse3" refType="w" fact="0.3932"/>
          <dgm:constr type="h" for="ch" forName="ellipse3" refType="h" fact="0.5999"/>
          <dgm:constr type="l" for="ch" forName="ellipse4" refType="w" fact="0.6068"/>
          <dgm:constr type="t" for="ch" forName="ellipse4" refType="h" fact="0.4001"/>
          <dgm:constr type="w" for="ch" forName="ellipse4" refType="w" fact="0.3932"/>
          <dgm:constr type="h" for="ch" forName="ellipse4" refType="h" fact="0.5999"/>
        </dgm:constrLst>
      </dgm:if>
      <dgm:if name="Name7" axis="ch" ptType="node" func="cnt" op="equ" val="5">
        <dgm:alg type="composite">
          <dgm:param type="ar" val="1.834"/>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fact="0.3271"/>
          <dgm:constr type="h" for="ch" forName="ellipse1" refType="h" fact="0.5999"/>
          <dgm:constr type="l" for="ch" forName="ellipse2" refType="w" fact="0.1682"/>
          <dgm:constr type="t" for="ch" forName="ellipse2" refType="h" fact="0.4001"/>
          <dgm:constr type="w" for="ch" forName="ellipse2" refType="w" fact="0.3271"/>
          <dgm:constr type="h" for="ch" forName="ellipse2" refType="h" fact="0.5999"/>
          <dgm:constr type="l" for="ch" forName="ellipse3" refType="w" fact="0.3365"/>
          <dgm:constr type="t" for="ch" forName="ellipse3" refType="h" fact="0"/>
          <dgm:constr type="w" for="ch" forName="ellipse3" refType="w" fact="0.3271"/>
          <dgm:constr type="h" for="ch" forName="ellipse3" refType="h" fact="0.5999"/>
          <dgm:constr type="l" for="ch" forName="ellipse4" refType="w" fact="0.5047"/>
          <dgm:constr type="t" for="ch" forName="ellipse4" refType="h" fact="0.4001"/>
          <dgm:constr type="w" for="ch" forName="ellipse4" refType="w" fact="0.3271"/>
          <dgm:constr type="h" for="ch" forName="ellipse4" refType="h" fact="0.5999"/>
          <dgm:constr type="l" for="ch" forName="ellipse5" refType="w" fact="0.6729"/>
          <dgm:constr type="t" for="ch" forName="ellipse5" refType="h" fact="0"/>
          <dgm:constr type="w" for="ch" forName="ellipse5" refType="w" fact="0.3271"/>
          <dgm:constr type="h" for="ch" forName="ellipse5" refType="h" fact="0.5999"/>
        </dgm:constrLst>
      </dgm:if>
      <dgm:if name="Name8" axis="ch" ptType="node" func="cnt" op="equ" val="6">
        <dgm:alg type="composite">
          <dgm:param type="ar" val="2.1873"/>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fact="0.278"/>
          <dgm:constr type="h" for="ch" forName="ellipse1" refType="h" fact="0.6081"/>
          <dgm:constr type="l" for="ch" forName="ellipse2" refType="w" fact="0.1444"/>
          <dgm:constr type="t" for="ch" forName="ellipse2" refType="h" fact="0.3919"/>
          <dgm:constr type="w" for="ch" forName="ellipse2" refType="w" fact="0.278"/>
          <dgm:constr type="h" for="ch" forName="ellipse2" refType="h" fact="0.6081"/>
          <dgm:constr type="l" for="ch" forName="ellipse3" refType="w" fact="0.2888"/>
          <dgm:constr type="t" for="ch" forName="ellipse3" refType="h" fact="0"/>
          <dgm:constr type="w" for="ch" forName="ellipse3" refType="w" fact="0.278"/>
          <dgm:constr type="h" for="ch" forName="ellipse3" refType="h" fact="0.6081"/>
          <dgm:constr type="l" for="ch" forName="ellipse4" refType="w" fact="0.4332"/>
          <dgm:constr type="t" for="ch" forName="ellipse4" refType="h" fact="0.3919"/>
          <dgm:constr type="w" for="ch" forName="ellipse4" refType="w" fact="0.278"/>
          <dgm:constr type="h" for="ch" forName="ellipse4" refType="h" fact="0.6081"/>
          <dgm:constr type="l" for="ch" forName="ellipse5" refType="w" fact="0.5776"/>
          <dgm:constr type="t" for="ch" forName="ellipse5" refType="h" fact="0"/>
          <dgm:constr type="w" for="ch" forName="ellipse5" refType="w" fact="0.278"/>
          <dgm:constr type="h" for="ch" forName="ellipse5" refType="h" fact="0.6081"/>
          <dgm:constr type="l" for="ch" forName="ellipse6" refType="w" fact="0.722"/>
          <dgm:constr type="t" for="ch" forName="ellipse6" refType="h" fact="0.3919"/>
          <dgm:constr type="w" for="ch" forName="ellipse6" refType="w" fact="0.278"/>
          <dgm:constr type="h" for="ch" forName="ellipse6" refType="h" fact="0.6081"/>
        </dgm:constrLst>
      </dgm:if>
      <dgm:else name="Name9">
        <dgm:alg type="composite">
          <dgm:param type="ar" val="2.3466"/>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fact="0.2455"/>
          <dgm:constr type="h" for="ch" forName="ellipse1" refType="h" fact="0.5761"/>
          <dgm:constr type="l" for="ch" forName="ellipse2" refType="w" fact="0.1257"/>
          <dgm:constr type="t" for="ch" forName="ellipse2" refType="h" fact="0.4239"/>
          <dgm:constr type="w" for="ch" forName="ellipse2" refType="w" fact="0.2455"/>
          <dgm:constr type="h" for="ch" forName="ellipse2" refType="h" fact="0.5761"/>
          <dgm:constr type="l" for="ch" forName="ellipse3" refType="w" fact="0.2515"/>
          <dgm:constr type="t" for="ch" forName="ellipse3" refType="h" fact="0"/>
          <dgm:constr type="w" for="ch" forName="ellipse3" refType="w" fact="0.2455"/>
          <dgm:constr type="h" for="ch" forName="ellipse3" refType="h" fact="0.5761"/>
          <dgm:constr type="l" for="ch" forName="ellipse4" refType="w" fact="0.3772"/>
          <dgm:constr type="t" for="ch" forName="ellipse4" refType="h" fact="0.4239"/>
          <dgm:constr type="w" for="ch" forName="ellipse4" refType="w" fact="0.2455"/>
          <dgm:constr type="h" for="ch" forName="ellipse4" refType="h" fact="0.5761"/>
          <dgm:constr type="l" for="ch" forName="ellipse5" refType="w" fact="0.503"/>
          <dgm:constr type="t" for="ch" forName="ellipse5" refType="h" fact="0"/>
          <dgm:constr type="w" for="ch" forName="ellipse5" refType="w" fact="0.2455"/>
          <dgm:constr type="h" for="ch" forName="ellipse5" refType="h" fact="0.5761"/>
          <dgm:constr type="l" for="ch" forName="ellipse6" refType="w" fact="0.6287"/>
          <dgm:constr type="t" for="ch" forName="ellipse6" refType="h" fact="0.4239"/>
          <dgm:constr type="w" for="ch" forName="ellipse6" refType="w" fact="0.2455"/>
          <dgm:constr type="h" for="ch" forName="ellipse6" refType="h" fact="0.5761"/>
          <dgm:constr type="l" for="ch" forName="ellipse7" refType="w" fact="0.7545"/>
          <dgm:constr type="t" for="ch" forName="ellipse7" refType="h" fact="0"/>
          <dgm:constr type="w" for="ch" forName="ellipse7" refType="w" fact="0.2455"/>
          <dgm:constr type="h" for="ch" forName="ellipse7" refType="h" fact="0.5761"/>
        </dgm:constrLst>
      </dgm:else>
    </dgm:choose>
    <dgm:choose name="Name10">
      <dgm:if name="Name11" axis="ch" ptType="node" func="cnt" op="gte" val="1">
        <dgm:layoutNode name="ellipse1" styleLbl="vennNode1">
          <dgm:varLst>
            <dgm:bulletEnabled val="1"/>
          </dgm:varLst>
          <dgm:alg type="tx"/>
          <dgm:shape xmlns:r="http://schemas.openxmlformats.org/officeDocument/2006/relationships" type="ellipse" r:blip="">
            <dgm:adjLst/>
          </dgm:shape>
          <dgm:choose name="Name12">
            <dgm:if name="Name13" func="var" arg="dir" op="equ" val="norm">
              <dgm:presOf axis="ch desOrSelf" ptType="node node" st="1 1" cnt="1 0"/>
            </dgm:if>
            <dgm:else name="Name14">
              <dgm:choose name="Name15">
                <dgm:if name="Name16" axis="ch" ptType="node" func="cnt" op="equ" val="1">
                  <dgm:presOf axis="ch desOrSelf" ptType="node node" st="1 1" cnt="1 0"/>
                </dgm:if>
                <dgm:if name="Name17" axis="ch" ptType="node" func="cnt" op="equ" val="2">
                  <dgm:presOf axis="ch desOrSelf" ptType="node node" st="2 1" cnt="1 0"/>
                </dgm:if>
                <dgm:if name="Name18" axis="ch" ptType="node" func="cnt" op="equ" val="3">
                  <dgm:presOf axis="ch desOrSelf" ptType="node node" st="3 1" cnt="1 0"/>
                </dgm:if>
                <dgm:if name="Name19" axis="ch" ptType="node" func="cnt" op="equ" val="4">
                  <dgm:presOf axis="ch desOrSelf" ptType="node node" st="4 1" cnt="1 0"/>
                </dgm:if>
                <dgm:if name="Name20" axis="ch" ptType="node" func="cnt" op="equ" val="5">
                  <dgm:presOf axis="ch desOrSelf" ptType="node node" st="5 1" cnt="1 0"/>
                </dgm:if>
                <dgm:if name="Name21" axis="ch" ptType="node" func="cnt" op="equ" val="6">
                  <dgm:presOf axis="ch desOrSelf" ptType="node node" st="6 1" cnt="1 0"/>
                </dgm:if>
                <dgm:if name="Name22" axis="ch" ptType="node" func="cnt" op="gte" val="7">
                  <dgm:presOf axis="ch desOrSelf" ptType="node node" st="7 1" cnt="1 0"/>
                </dgm:if>
                <dgm:else name="Name23"/>
              </dgm:choose>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24"/>
    </dgm:choose>
    <dgm:choose name="Name25">
      <dgm:if name="Name26" axis="ch" ptType="node" func="cnt" op="gte" val="2">
        <dgm:layoutNode name="ellipse2" styleLbl="vennNode1">
          <dgm:varLst>
            <dgm:bulletEnabled val="1"/>
          </dgm:varLst>
          <dgm:alg type="tx"/>
          <dgm:choose name="Name27">
            <dgm:if name="Name28" func="var" arg="dir" op="equ" val="norm">
              <dgm:shape xmlns:r="http://schemas.openxmlformats.org/officeDocument/2006/relationships" type="ellipse" r:blip="">
                <dgm:adjLst/>
              </dgm:shape>
              <dgm:presOf axis="ch desOrSelf" ptType="node node" st="2 1" cnt="1 0"/>
            </dgm:if>
            <dgm:else name="Name29">
              <dgm:shape xmlns:r="http://schemas.openxmlformats.org/officeDocument/2006/relationships" type="ellipse" r:blip="" zOrderOff="-2">
                <dgm:adjLst/>
              </dgm:shape>
              <dgm:choose name="Name30">
                <dgm:if name="Name31" axis="ch" ptType="node" func="cnt" op="equ" val="2">
                  <dgm:presOf axis="ch desOrSelf" ptType="node node" st="1 1" cnt="1 0"/>
                </dgm:if>
                <dgm:if name="Name32" axis="ch" ptType="node" func="cnt" op="equ" val="3">
                  <dgm:presOf axis="ch desOrSelf" ptType="node node" st="2 1" cnt="1 0"/>
                </dgm:if>
                <dgm:if name="Name33" axis="ch" ptType="node" func="cnt" op="equ" val="4">
                  <dgm:presOf axis="ch desOrSelf" ptType="node node" st="3 1" cnt="1 0"/>
                </dgm:if>
                <dgm:if name="Name34" axis="ch" ptType="node" func="cnt" op="equ" val="5">
                  <dgm:presOf axis="ch desOrSelf" ptType="node node" st="4 1" cnt="1 0"/>
                </dgm:if>
                <dgm:if name="Name35" axis="ch" ptType="node" func="cnt" op="equ" val="6">
                  <dgm:presOf axis="ch desOrSelf" ptType="node node" st="5 1" cnt="1 0"/>
                </dgm:if>
                <dgm:if name="Name36" axis="ch" ptType="node" func="cnt" op="gte" val="7">
                  <dgm:presOf axis="ch desOrSelf" ptType="node node" st="6 1" cnt="1 0"/>
                </dgm:if>
                <dgm:else name="Name37"/>
              </dgm:choose>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38"/>
    </dgm:choose>
    <dgm:choose name="Name39">
      <dgm:if name="Name40" axis="ch" ptType="node" func="cnt" op="gte" val="3">
        <dgm:layoutNode name="ellipse3" styleLbl="vennNode1">
          <dgm:varLst>
            <dgm:bulletEnabled val="1"/>
          </dgm:varLst>
          <dgm:alg type="tx"/>
          <dgm:shape xmlns:r="http://schemas.openxmlformats.org/officeDocument/2006/relationships" type="ellipse" r:blip="">
            <dgm:adjLst/>
          </dgm:shape>
          <dgm:choose name="Name41">
            <dgm:if name="Name42" func="var" arg="dir" op="equ" val="norm">
              <dgm:shape xmlns:r="http://schemas.openxmlformats.org/officeDocument/2006/relationships" type="ellipse" r:blip="">
                <dgm:adjLst/>
              </dgm:shape>
              <dgm:presOf axis="ch desOrSelf" ptType="node node" st="3 1" cnt="1 0"/>
            </dgm:if>
            <dgm:else name="Name43">
              <dgm:shape xmlns:r="http://schemas.openxmlformats.org/officeDocument/2006/relationships" type="ellipse" r:blip="" zOrderOff="-4">
                <dgm:adjLst/>
              </dgm:shape>
              <dgm:choose name="Name44">
                <dgm:if name="Name45" axis="ch" ptType="node" func="cnt" op="equ" val="3">
                  <dgm:presOf axis="ch desOrSelf" ptType="node node" st="1 1" cnt="1 0"/>
                </dgm:if>
                <dgm:if name="Name46" axis="ch" ptType="node" func="cnt" op="equ" val="4">
                  <dgm:presOf axis="ch desOrSelf" ptType="node node" st="2 1" cnt="1 0"/>
                </dgm:if>
                <dgm:if name="Name47" axis="ch" ptType="node" func="cnt" op="equ" val="5">
                  <dgm:presOf axis="ch desOrSelf" ptType="node node" st="3 1" cnt="1 0"/>
                </dgm:if>
                <dgm:if name="Name48" axis="ch" ptType="node" func="cnt" op="equ" val="6">
                  <dgm:presOf axis="ch desOrSelf" ptType="node node" st="4 1" cnt="1 0"/>
                </dgm:if>
                <dgm:if name="Name49" axis="ch" ptType="node" func="cnt" op="gte" val="7">
                  <dgm:presOf axis="ch desOrSelf" ptType="node node" st="5 1" cnt="1 0"/>
                </dgm:if>
                <dgm:else name="Name50"/>
              </dgm:choose>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1"/>
    </dgm:choose>
    <dgm:choose name="Name52">
      <dgm:if name="Name53" axis="ch" ptType="node" func="cnt" op="gte" val="4">
        <dgm:layoutNode name="ellipse4" styleLbl="vennNode1">
          <dgm:varLst>
            <dgm:bulletEnabled val="1"/>
          </dgm:varLst>
          <dgm:alg type="tx"/>
          <dgm:choose name="Name54">
            <dgm:if name="Name55" func="var" arg="dir" op="equ" val="norm">
              <dgm:shape xmlns:r="http://schemas.openxmlformats.org/officeDocument/2006/relationships" type="ellipse" r:blip="">
                <dgm:adjLst/>
              </dgm:shape>
              <dgm:presOf axis="ch desOrSelf" ptType="node node" st="4 1" cnt="1 0"/>
            </dgm:if>
            <dgm:else name="Name56">
              <dgm:shape xmlns:r="http://schemas.openxmlformats.org/officeDocument/2006/relationships" type="ellipse" r:blip="" zOrderOff="-6">
                <dgm:adjLst/>
              </dgm:shape>
              <dgm:choose name="Name57">
                <dgm:if name="Name58" axis="ch" ptType="node" func="cnt" op="equ" val="4">
                  <dgm:presOf axis="ch desOrSelf" ptType="node node" st="1 1" cnt="1 0"/>
                </dgm:if>
                <dgm:if name="Name59" axis="ch" ptType="node" func="cnt" op="equ" val="5">
                  <dgm:presOf axis="ch desOrSelf" ptType="node node" st="2 1" cnt="1 0"/>
                </dgm:if>
                <dgm:if name="Name60" axis="ch" ptType="node" func="cnt" op="equ" val="6">
                  <dgm:presOf axis="ch desOrSelf" ptType="node node" st="3 1" cnt="1 0"/>
                </dgm:if>
                <dgm:if name="Name61" axis="ch" ptType="node" func="cnt" op="gte" val="7">
                  <dgm:presOf axis="ch desOrSelf" ptType="node node" st="4 1" cnt="1 0"/>
                </dgm:if>
                <dgm:else name="Name62"/>
              </dgm:choose>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3"/>
    </dgm:choose>
    <dgm:choose name="Name64">
      <dgm:if name="Name65" axis="ch" ptType="node" func="cnt" op="gte" val="5">
        <dgm:layoutNode name="ellipse5" styleLbl="vennNode1">
          <dgm:varLst>
            <dgm:bulletEnabled val="1"/>
          </dgm:varLst>
          <dgm:alg type="tx"/>
          <dgm:choose name="Name66">
            <dgm:if name="Name67" func="var" arg="dir" op="equ" val="norm">
              <dgm:shape xmlns:r="http://schemas.openxmlformats.org/officeDocument/2006/relationships" type="ellipse" r:blip="">
                <dgm:adjLst/>
              </dgm:shape>
              <dgm:presOf axis="ch desOrSelf" ptType="node node" st="5 1" cnt="1 0"/>
            </dgm:if>
            <dgm:else name="Name68">
              <dgm:shape xmlns:r="http://schemas.openxmlformats.org/officeDocument/2006/relationships" type="ellipse" r:blip="" zOrderOff="-8">
                <dgm:adjLst/>
              </dgm:shape>
              <dgm:choose name="Name69">
                <dgm:if name="Name70" axis="ch" ptType="node" func="cnt" op="equ" val="5">
                  <dgm:presOf axis="ch desOrSelf" ptType="node node" st="1 1" cnt="1 0"/>
                </dgm:if>
                <dgm:if name="Name71" axis="ch" ptType="node" func="cnt" op="equ" val="6">
                  <dgm:presOf axis="ch desOrSelf" ptType="node node" st="2 1" cnt="1 0"/>
                </dgm:if>
                <dgm:if name="Name72" axis="ch" ptType="node" func="cnt" op="gte" val="7">
                  <dgm:presOf axis="ch desOrSelf" ptType="node node" st="3 1" cnt="1 0"/>
                </dgm:if>
                <dgm:else name="Name73"/>
              </dgm:choose>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4"/>
    </dgm:choose>
    <dgm:choose name="Name75">
      <dgm:if name="Name76" axis="ch" ptType="node" func="cnt" op="gte" val="6">
        <dgm:layoutNode name="ellipse6" styleLbl="vennNode1">
          <dgm:varLst>
            <dgm:bulletEnabled val="1"/>
          </dgm:varLst>
          <dgm:alg type="tx"/>
          <dgm:choose name="Name77">
            <dgm:if name="Name78" func="var" arg="dir" op="equ" val="norm">
              <dgm:shape xmlns:r="http://schemas.openxmlformats.org/officeDocument/2006/relationships" type="ellipse" r:blip="">
                <dgm:adjLst/>
              </dgm:shape>
              <dgm:presOf axis="ch desOrSelf" ptType="node node" st="6 1" cnt="1 0"/>
            </dgm:if>
            <dgm:else name="Name79">
              <dgm:shape xmlns:r="http://schemas.openxmlformats.org/officeDocument/2006/relationships" type="ellipse" r:blip="" zOrderOff="-10">
                <dgm:adjLst/>
              </dgm:shape>
              <dgm:choose name="Name80">
                <dgm:if name="Name81" axis="ch" ptType="node" func="cnt" op="equ" val="6">
                  <dgm:presOf axis="ch desOrSelf" ptType="node node" st="1 1" cnt="1 0"/>
                </dgm:if>
                <dgm:if name="Name82" axis="ch" ptType="node" func="cnt" op="gte" val="7">
                  <dgm:presOf axis="ch desOrSelf" ptType="node node" st="2 1" cnt="1 0"/>
                </dgm:if>
                <dgm:else name="Name83"/>
              </dgm:choose>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4"/>
    </dgm:choose>
    <dgm:choose name="Name85">
      <dgm:if name="Name86" axis="ch" ptType="node" func="cnt" op="gte" val="7">
        <dgm:layoutNode name="ellipse7" styleLbl="vennNode1">
          <dgm:varLst>
            <dgm:bulletEnabled val="1"/>
          </dgm:varLst>
          <dgm:alg type="tx"/>
          <dgm:choose name="Name87">
            <dgm:if name="Name88" func="var" arg="dir" op="equ" val="norm">
              <dgm:shape xmlns:r="http://schemas.openxmlformats.org/officeDocument/2006/relationships" type="ellipse" r:blip="">
                <dgm:adjLst/>
              </dgm:shape>
              <dgm:presOf axis="ch desOrSelf" ptType="node node" st="7 1" cnt="1 0"/>
            </dgm:if>
            <dgm:else name="Name89">
              <dgm:shape xmlns:r="http://schemas.openxmlformats.org/officeDocument/2006/relationships" type="ellipse" r:blip="" zOrderOff="-12">
                <dgm:adjLst/>
              </dgm:shape>
              <dgm:presOf axis="ch desOrSelf" ptType="node node" st="1 1" cnt="1 0"/>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90"/>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4" name="Google Shape;4;n"/>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rgbClr val="000000"/>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rgbClr val="000000"/>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rgbClr val="000000"/>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rgbClr val="000000"/>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rgbClr val="000000"/>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rgbClr val="000000"/>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rgbClr val="000000"/>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rgbClr val="000000"/>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rgbClr val="000000"/>
                </a:solidFill>
                <a:latin typeface="Calibri"/>
                <a:ea typeface="Calibri"/>
                <a:cs typeface="Calibri"/>
                <a:sym typeface="Calibri"/>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Google Shape;85;p1:notes"/>
          <p:cNvSpPr txBox="1">
            <a:spLocks noGrp="1"/>
          </p:cNvSpPr>
          <p:nvPr>
            <p:ph type="hdr" idx="2"/>
          </p:nvPr>
        </p:nvSpPr>
        <p:spPr>
          <a:xfrm>
            <a:off x="0" y="0"/>
            <a:ext cx="3962400" cy="3429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sz="1200"/>
          </a:p>
        </p:txBody>
      </p:sp>
      <p:sp>
        <p:nvSpPr>
          <p:cNvPr id="86" name="Google Shape;86;p1:notes"/>
          <p:cNvSpPr txBox="1">
            <a:spLocks noGrp="1"/>
          </p:cNvSpPr>
          <p:nvPr>
            <p:ph type="dt" idx="10"/>
          </p:nvPr>
        </p:nvSpPr>
        <p:spPr>
          <a:xfrm>
            <a:off x="5180013" y="0"/>
            <a:ext cx="3962400" cy="342900"/>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r>
              <a:rPr lang="en-US" sz="1200" b="0" i="0" u="none" strike="noStrike" cap="none">
                <a:solidFill>
                  <a:schemeClr val="dk1"/>
                </a:solidFill>
                <a:latin typeface="Calibri"/>
                <a:ea typeface="Calibri"/>
                <a:cs typeface="Calibri"/>
                <a:sym typeface="Calibri"/>
              </a:rPr>
              <a:t>1.7.2013</a:t>
            </a:r>
            <a:endParaRPr/>
          </a:p>
        </p:txBody>
      </p:sp>
      <p:sp>
        <p:nvSpPr>
          <p:cNvPr id="87" name="Google Shape;87;p1:notes"/>
          <p:cNvSpPr>
            <a:spLocks noGrp="1" noRot="1" noChangeAspect="1"/>
          </p:cNvSpPr>
          <p:nvPr>
            <p:ph type="sldImg" idx="3"/>
          </p:nvPr>
        </p:nvSpPr>
        <p:spPr>
          <a:xfrm>
            <a:off x="2290763" y="512763"/>
            <a:ext cx="4562475" cy="2566987"/>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8" name="Google Shape;88;p1:notes"/>
          <p:cNvSpPr txBox="1">
            <a:spLocks noGrp="1"/>
          </p:cNvSpPr>
          <p:nvPr>
            <p:ph type="body" idx="1"/>
          </p:nvPr>
        </p:nvSpPr>
        <p:spPr>
          <a:xfrm>
            <a:off x="914400" y="3251200"/>
            <a:ext cx="7315200" cy="3081338"/>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89" name="Google Shape;89;p1:notes"/>
          <p:cNvSpPr txBox="1">
            <a:spLocks noGrp="1"/>
          </p:cNvSpPr>
          <p:nvPr>
            <p:ph type="ftr" idx="11"/>
          </p:nvPr>
        </p:nvSpPr>
        <p:spPr>
          <a:xfrm>
            <a:off x="0" y="6502400"/>
            <a:ext cx="3962400" cy="341313"/>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endParaRPr sz="1200"/>
          </a:p>
        </p:txBody>
      </p:sp>
      <p:sp>
        <p:nvSpPr>
          <p:cNvPr id="90" name="Google Shape;90;p1:notes"/>
          <p:cNvSpPr txBox="1">
            <a:spLocks noGrp="1"/>
          </p:cNvSpPr>
          <p:nvPr>
            <p:ph type="sldNum" idx="12"/>
          </p:nvPr>
        </p:nvSpPr>
        <p:spPr>
          <a:xfrm>
            <a:off x="5180013" y="6502400"/>
            <a:ext cx="3962400" cy="341313"/>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r>
              <a:rPr lang="en-US" sz="1200" b="0" i="0" u="none" strike="noStrike" cap="none">
                <a:solidFill>
                  <a:schemeClr val="dk1"/>
                </a:solidFill>
                <a:latin typeface="Calibri"/>
                <a:ea typeface="Calibri"/>
                <a:cs typeface="Calibri"/>
                <a:sym typeface="Calibri"/>
              </a:rPr>
              <a:t>‹#›</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7"/>
        <p:cNvGrpSpPr/>
        <p:nvPr/>
      </p:nvGrpSpPr>
      <p:grpSpPr>
        <a:xfrm>
          <a:off x="0" y="0"/>
          <a:ext cx="0" cy="0"/>
          <a:chOff x="0" y="0"/>
          <a:chExt cx="0" cy="0"/>
        </a:xfrm>
      </p:grpSpPr>
      <p:sp>
        <p:nvSpPr>
          <p:cNvPr id="108" name="Google Shape;108;p2:notes"/>
          <p:cNvSpPr txBox="1">
            <a:spLocks noGrp="1"/>
          </p:cNvSpPr>
          <p:nvPr>
            <p:ph type="hdr" idx="2"/>
          </p:nvPr>
        </p:nvSpPr>
        <p:spPr>
          <a:xfrm>
            <a:off x="0" y="0"/>
            <a:ext cx="3962400" cy="3429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sz="1200"/>
          </a:p>
        </p:txBody>
      </p:sp>
      <p:sp>
        <p:nvSpPr>
          <p:cNvPr id="109" name="Google Shape;109;p2:notes"/>
          <p:cNvSpPr txBox="1">
            <a:spLocks noGrp="1"/>
          </p:cNvSpPr>
          <p:nvPr>
            <p:ph type="dt" idx="10"/>
          </p:nvPr>
        </p:nvSpPr>
        <p:spPr>
          <a:xfrm>
            <a:off x="5180013" y="0"/>
            <a:ext cx="3962400" cy="342900"/>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r>
              <a:rPr lang="en-US" sz="1200" b="0" i="0" u="none" strike="noStrike" cap="none">
                <a:solidFill>
                  <a:schemeClr val="dk1"/>
                </a:solidFill>
                <a:latin typeface="Calibri"/>
                <a:ea typeface="Calibri"/>
                <a:cs typeface="Calibri"/>
                <a:sym typeface="Calibri"/>
              </a:rPr>
              <a:t>1.7.2013</a:t>
            </a:r>
            <a:endParaRPr/>
          </a:p>
        </p:txBody>
      </p:sp>
      <p:sp>
        <p:nvSpPr>
          <p:cNvPr id="110" name="Google Shape;110;p2:notes"/>
          <p:cNvSpPr>
            <a:spLocks noGrp="1" noRot="1" noChangeAspect="1"/>
          </p:cNvSpPr>
          <p:nvPr>
            <p:ph type="sldImg" idx="3"/>
          </p:nvPr>
        </p:nvSpPr>
        <p:spPr>
          <a:xfrm>
            <a:off x="2290763" y="512763"/>
            <a:ext cx="4562475" cy="2566987"/>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1" name="Google Shape;111;p2:notes"/>
          <p:cNvSpPr txBox="1">
            <a:spLocks noGrp="1"/>
          </p:cNvSpPr>
          <p:nvPr>
            <p:ph type="body" idx="1"/>
          </p:nvPr>
        </p:nvSpPr>
        <p:spPr>
          <a:xfrm>
            <a:off x="914400" y="3251200"/>
            <a:ext cx="7315200" cy="3081338"/>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112" name="Google Shape;112;p2:notes"/>
          <p:cNvSpPr txBox="1">
            <a:spLocks noGrp="1"/>
          </p:cNvSpPr>
          <p:nvPr>
            <p:ph type="ftr" idx="11"/>
          </p:nvPr>
        </p:nvSpPr>
        <p:spPr>
          <a:xfrm>
            <a:off x="0" y="6502400"/>
            <a:ext cx="3962400" cy="341313"/>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endParaRPr sz="1200"/>
          </a:p>
        </p:txBody>
      </p:sp>
      <p:sp>
        <p:nvSpPr>
          <p:cNvPr id="113" name="Google Shape;113;p2:notes"/>
          <p:cNvSpPr txBox="1">
            <a:spLocks noGrp="1"/>
          </p:cNvSpPr>
          <p:nvPr>
            <p:ph type="sldNum" idx="12"/>
          </p:nvPr>
        </p:nvSpPr>
        <p:spPr>
          <a:xfrm>
            <a:off x="5180013" y="6502400"/>
            <a:ext cx="3962400" cy="341313"/>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r>
              <a:rPr lang="en-US" sz="1200" b="0" i="0" u="none" strike="noStrike" cap="none">
                <a:solidFill>
                  <a:schemeClr val="dk1"/>
                </a:solidFill>
                <a:latin typeface="Calibri"/>
                <a:ea typeface="Calibri"/>
                <a:cs typeface="Calibri"/>
                <a:sym typeface="Calibri"/>
              </a:rPr>
              <a:t>‹#›</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9"/>
        <p:cNvGrpSpPr/>
        <p:nvPr/>
      </p:nvGrpSpPr>
      <p:grpSpPr>
        <a:xfrm>
          <a:off x="0" y="0"/>
          <a:ext cx="0" cy="0"/>
          <a:chOff x="0" y="0"/>
          <a:chExt cx="0" cy="0"/>
        </a:xfrm>
      </p:grpSpPr>
      <p:sp>
        <p:nvSpPr>
          <p:cNvPr id="130" name="Google Shape;130;p3:notes"/>
          <p:cNvSpPr txBox="1">
            <a:spLocks noGrp="1"/>
          </p:cNvSpPr>
          <p:nvPr>
            <p:ph type="hdr" idx="2"/>
          </p:nvPr>
        </p:nvSpPr>
        <p:spPr>
          <a:xfrm>
            <a:off x="0" y="0"/>
            <a:ext cx="3962400" cy="3429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sz="1200"/>
          </a:p>
        </p:txBody>
      </p:sp>
      <p:sp>
        <p:nvSpPr>
          <p:cNvPr id="131" name="Google Shape;131;p3:notes"/>
          <p:cNvSpPr txBox="1">
            <a:spLocks noGrp="1"/>
          </p:cNvSpPr>
          <p:nvPr>
            <p:ph type="dt" idx="10"/>
          </p:nvPr>
        </p:nvSpPr>
        <p:spPr>
          <a:xfrm>
            <a:off x="5180013" y="0"/>
            <a:ext cx="3962400" cy="342900"/>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r>
              <a:rPr lang="en-US" sz="1200" b="0" i="0" u="none" strike="noStrike" cap="none">
                <a:solidFill>
                  <a:schemeClr val="dk1"/>
                </a:solidFill>
                <a:latin typeface="Calibri"/>
                <a:ea typeface="Calibri"/>
                <a:cs typeface="Calibri"/>
                <a:sym typeface="Calibri"/>
              </a:rPr>
              <a:t>1.7.2013</a:t>
            </a:r>
            <a:endParaRPr/>
          </a:p>
        </p:txBody>
      </p:sp>
      <p:sp>
        <p:nvSpPr>
          <p:cNvPr id="132" name="Google Shape;132;p3:notes"/>
          <p:cNvSpPr>
            <a:spLocks noGrp="1" noRot="1" noChangeAspect="1"/>
          </p:cNvSpPr>
          <p:nvPr>
            <p:ph type="sldImg" idx="3"/>
          </p:nvPr>
        </p:nvSpPr>
        <p:spPr>
          <a:xfrm>
            <a:off x="2290763" y="512763"/>
            <a:ext cx="4562475" cy="2566987"/>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3" name="Google Shape;133;p3:notes"/>
          <p:cNvSpPr txBox="1">
            <a:spLocks noGrp="1"/>
          </p:cNvSpPr>
          <p:nvPr>
            <p:ph type="body" idx="1"/>
          </p:nvPr>
        </p:nvSpPr>
        <p:spPr>
          <a:xfrm>
            <a:off x="914400" y="3251200"/>
            <a:ext cx="7315200" cy="3081338"/>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34" name="Google Shape;134;p3:notes"/>
          <p:cNvSpPr txBox="1">
            <a:spLocks noGrp="1"/>
          </p:cNvSpPr>
          <p:nvPr>
            <p:ph type="ftr" idx="11"/>
          </p:nvPr>
        </p:nvSpPr>
        <p:spPr>
          <a:xfrm>
            <a:off x="0" y="6502400"/>
            <a:ext cx="3962400" cy="341313"/>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endParaRPr sz="1200"/>
          </a:p>
        </p:txBody>
      </p:sp>
      <p:sp>
        <p:nvSpPr>
          <p:cNvPr id="135" name="Google Shape;135;p3:notes"/>
          <p:cNvSpPr txBox="1">
            <a:spLocks noGrp="1"/>
          </p:cNvSpPr>
          <p:nvPr>
            <p:ph type="sldNum" idx="12"/>
          </p:nvPr>
        </p:nvSpPr>
        <p:spPr>
          <a:xfrm>
            <a:off x="5180013" y="6502400"/>
            <a:ext cx="3962400" cy="341313"/>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r>
              <a:rPr lang="en-US" sz="1200" b="0" i="0" u="none" strike="noStrike" cap="none">
                <a:solidFill>
                  <a:schemeClr val="dk1"/>
                </a:solidFill>
                <a:latin typeface="Calibri"/>
                <a:ea typeface="Calibri"/>
                <a:cs typeface="Calibri"/>
                <a:sym typeface="Calibri"/>
              </a:rPr>
              <a:t>‹#›</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7"/>
        <p:cNvGrpSpPr/>
        <p:nvPr/>
      </p:nvGrpSpPr>
      <p:grpSpPr>
        <a:xfrm>
          <a:off x="0" y="0"/>
          <a:ext cx="0" cy="0"/>
          <a:chOff x="0" y="0"/>
          <a:chExt cx="0" cy="0"/>
        </a:xfrm>
      </p:grpSpPr>
      <p:sp>
        <p:nvSpPr>
          <p:cNvPr id="108" name="Google Shape;108;p4: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109" name="Google Shape;109;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7">
          <a:extLst>
            <a:ext uri="{FF2B5EF4-FFF2-40B4-BE49-F238E27FC236}">
              <a16:creationId xmlns:a16="http://schemas.microsoft.com/office/drawing/2014/main" id="{1D6A586A-0C25-D864-DCA4-36329AD9F7FF}"/>
            </a:ext>
          </a:extLst>
        </p:cNvPr>
        <p:cNvGrpSpPr/>
        <p:nvPr/>
      </p:nvGrpSpPr>
      <p:grpSpPr>
        <a:xfrm>
          <a:off x="0" y="0"/>
          <a:ext cx="0" cy="0"/>
          <a:chOff x="0" y="0"/>
          <a:chExt cx="0" cy="0"/>
        </a:xfrm>
      </p:grpSpPr>
      <p:sp>
        <p:nvSpPr>
          <p:cNvPr id="108" name="Google Shape;108;p4:notes">
            <a:extLst>
              <a:ext uri="{FF2B5EF4-FFF2-40B4-BE49-F238E27FC236}">
                <a16:creationId xmlns:a16="http://schemas.microsoft.com/office/drawing/2014/main" id="{43C31DFA-63E7-EA2A-4B81-E78A38C74141}"/>
              </a:ext>
            </a:extLst>
          </p:cNvPr>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109" name="Google Shape;109;p4:notes">
            <a:extLst>
              <a:ext uri="{FF2B5EF4-FFF2-40B4-BE49-F238E27FC236}">
                <a16:creationId xmlns:a16="http://schemas.microsoft.com/office/drawing/2014/main" id="{30EB4256-B2A5-5C3C-C1B2-F0AA267AEC4F}"/>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Tree>
    <p:extLst>
      <p:ext uri="{BB962C8B-B14F-4D97-AF65-F5344CB8AC3E}">
        <p14:creationId xmlns:p14="http://schemas.microsoft.com/office/powerpoint/2010/main" val="161041996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0"/>
        <p:cNvGrpSpPr/>
        <p:nvPr/>
      </p:nvGrpSpPr>
      <p:grpSpPr>
        <a:xfrm>
          <a:off x="0" y="0"/>
          <a:ext cx="0" cy="0"/>
          <a:chOff x="0" y="0"/>
          <a:chExt cx="0" cy="0"/>
        </a:xfrm>
      </p:grpSpPr>
      <p:sp>
        <p:nvSpPr>
          <p:cNvPr id="121" name="Google Shape;121;p5: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22" name="Google Shape;122;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7"/>
        <p:cNvGrpSpPr/>
        <p:nvPr/>
      </p:nvGrpSpPr>
      <p:grpSpPr>
        <a:xfrm>
          <a:off x="0" y="0"/>
          <a:ext cx="0" cy="0"/>
          <a:chOff x="0" y="0"/>
          <a:chExt cx="0" cy="0"/>
        </a:xfrm>
      </p:grpSpPr>
      <p:sp>
        <p:nvSpPr>
          <p:cNvPr id="128" name="Google Shape;128;p6: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29" name="Google Shape;129;p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7">
          <a:extLst>
            <a:ext uri="{FF2B5EF4-FFF2-40B4-BE49-F238E27FC236}">
              <a16:creationId xmlns:a16="http://schemas.microsoft.com/office/drawing/2014/main" id="{40A54794-8C02-9532-49E4-4B12CEE29DE9}"/>
            </a:ext>
          </a:extLst>
        </p:cNvPr>
        <p:cNvGrpSpPr/>
        <p:nvPr/>
      </p:nvGrpSpPr>
      <p:grpSpPr>
        <a:xfrm>
          <a:off x="0" y="0"/>
          <a:ext cx="0" cy="0"/>
          <a:chOff x="0" y="0"/>
          <a:chExt cx="0" cy="0"/>
        </a:xfrm>
      </p:grpSpPr>
      <p:sp>
        <p:nvSpPr>
          <p:cNvPr id="308" name="Google Shape;308;p14:notes">
            <a:extLst>
              <a:ext uri="{FF2B5EF4-FFF2-40B4-BE49-F238E27FC236}">
                <a16:creationId xmlns:a16="http://schemas.microsoft.com/office/drawing/2014/main" id="{B21A5226-D097-A94B-D328-E5B1215450E2}"/>
              </a:ext>
            </a:extLst>
          </p:cNvPr>
          <p:cNvSpPr txBox="1">
            <a:spLocks noGrp="1"/>
          </p:cNvSpPr>
          <p:nvPr>
            <p:ph type="hdr" idx="2"/>
          </p:nvPr>
        </p:nvSpPr>
        <p:spPr>
          <a:xfrm>
            <a:off x="0" y="0"/>
            <a:ext cx="3962400" cy="3429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sz="1200"/>
          </a:p>
        </p:txBody>
      </p:sp>
      <p:sp>
        <p:nvSpPr>
          <p:cNvPr id="309" name="Google Shape;309;p14:notes">
            <a:extLst>
              <a:ext uri="{FF2B5EF4-FFF2-40B4-BE49-F238E27FC236}">
                <a16:creationId xmlns:a16="http://schemas.microsoft.com/office/drawing/2014/main" id="{1546673E-304D-9A6C-28CD-1A61A198585E}"/>
              </a:ext>
            </a:extLst>
          </p:cNvPr>
          <p:cNvSpPr txBox="1">
            <a:spLocks noGrp="1"/>
          </p:cNvSpPr>
          <p:nvPr>
            <p:ph type="dt" idx="10"/>
          </p:nvPr>
        </p:nvSpPr>
        <p:spPr>
          <a:xfrm>
            <a:off x="5180013" y="0"/>
            <a:ext cx="3962400" cy="342900"/>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r>
              <a:rPr lang="en-US" sz="1200" b="0" i="0" u="none" strike="noStrike" cap="none">
                <a:solidFill>
                  <a:schemeClr val="dk1"/>
                </a:solidFill>
                <a:latin typeface="Calibri"/>
                <a:ea typeface="Calibri"/>
                <a:cs typeface="Calibri"/>
                <a:sym typeface="Calibri"/>
              </a:rPr>
              <a:t>1.7.2013</a:t>
            </a:r>
            <a:endParaRPr/>
          </a:p>
        </p:txBody>
      </p:sp>
      <p:sp>
        <p:nvSpPr>
          <p:cNvPr id="310" name="Google Shape;310;p14:notes">
            <a:extLst>
              <a:ext uri="{FF2B5EF4-FFF2-40B4-BE49-F238E27FC236}">
                <a16:creationId xmlns:a16="http://schemas.microsoft.com/office/drawing/2014/main" id="{B3A3C3EC-A5D5-A1B9-41C9-4AF0EA97740D}"/>
              </a:ext>
            </a:extLst>
          </p:cNvPr>
          <p:cNvSpPr>
            <a:spLocks noGrp="1" noRot="1" noChangeAspect="1"/>
          </p:cNvSpPr>
          <p:nvPr>
            <p:ph type="sldImg" idx="3"/>
          </p:nvPr>
        </p:nvSpPr>
        <p:spPr>
          <a:xfrm>
            <a:off x="2290763" y="512763"/>
            <a:ext cx="4562475" cy="2566987"/>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11" name="Google Shape;311;p14:notes">
            <a:extLst>
              <a:ext uri="{FF2B5EF4-FFF2-40B4-BE49-F238E27FC236}">
                <a16:creationId xmlns:a16="http://schemas.microsoft.com/office/drawing/2014/main" id="{75841905-E544-2146-6D33-14BA6C5334CD}"/>
              </a:ext>
            </a:extLst>
          </p:cNvPr>
          <p:cNvSpPr txBox="1">
            <a:spLocks noGrp="1"/>
          </p:cNvSpPr>
          <p:nvPr>
            <p:ph type="body" idx="1"/>
          </p:nvPr>
        </p:nvSpPr>
        <p:spPr>
          <a:xfrm>
            <a:off x="914400" y="3251200"/>
            <a:ext cx="7315200" cy="3081338"/>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12" name="Google Shape;312;p14:notes">
            <a:extLst>
              <a:ext uri="{FF2B5EF4-FFF2-40B4-BE49-F238E27FC236}">
                <a16:creationId xmlns:a16="http://schemas.microsoft.com/office/drawing/2014/main" id="{88BEF6C3-CBED-5E6D-D8B0-9DE6234D3B31}"/>
              </a:ext>
            </a:extLst>
          </p:cNvPr>
          <p:cNvSpPr txBox="1">
            <a:spLocks noGrp="1"/>
          </p:cNvSpPr>
          <p:nvPr>
            <p:ph type="ftr" idx="11"/>
          </p:nvPr>
        </p:nvSpPr>
        <p:spPr>
          <a:xfrm>
            <a:off x="0" y="6502400"/>
            <a:ext cx="3962400" cy="341313"/>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endParaRPr sz="1200"/>
          </a:p>
        </p:txBody>
      </p:sp>
      <p:sp>
        <p:nvSpPr>
          <p:cNvPr id="313" name="Google Shape;313;p14:notes">
            <a:extLst>
              <a:ext uri="{FF2B5EF4-FFF2-40B4-BE49-F238E27FC236}">
                <a16:creationId xmlns:a16="http://schemas.microsoft.com/office/drawing/2014/main" id="{E1D99CAA-1B86-19AF-9D8E-A4D14D9D7A10}"/>
              </a:ext>
            </a:extLst>
          </p:cNvPr>
          <p:cNvSpPr txBox="1">
            <a:spLocks noGrp="1"/>
          </p:cNvSpPr>
          <p:nvPr>
            <p:ph type="sldNum" idx="12"/>
          </p:nvPr>
        </p:nvSpPr>
        <p:spPr>
          <a:xfrm>
            <a:off x="5180013" y="6502400"/>
            <a:ext cx="3962400" cy="341313"/>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r>
              <a:rPr lang="en-US" sz="1200" b="0" i="0" u="none" strike="noStrike" cap="none">
                <a:solidFill>
                  <a:schemeClr val="dk1"/>
                </a:solidFill>
                <a:latin typeface="Calibri"/>
                <a:ea typeface="Calibri"/>
                <a:cs typeface="Calibri"/>
                <a:sym typeface="Calibri"/>
              </a:rPr>
              <a:t>‹#›</a:t>
            </a:r>
            <a:endParaRPr/>
          </a:p>
        </p:txBody>
      </p:sp>
    </p:spTree>
    <p:extLst>
      <p:ext uri="{BB962C8B-B14F-4D97-AF65-F5344CB8AC3E}">
        <p14:creationId xmlns:p14="http://schemas.microsoft.com/office/powerpoint/2010/main" val="355049155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5"/>
        <p:cNvGrpSpPr/>
        <p:nvPr/>
      </p:nvGrpSpPr>
      <p:grpSpPr>
        <a:xfrm>
          <a:off x="0" y="0"/>
          <a:ext cx="0" cy="0"/>
          <a:chOff x="0" y="0"/>
          <a:chExt cx="0" cy="0"/>
        </a:xfrm>
      </p:grpSpPr>
      <p:sp>
        <p:nvSpPr>
          <p:cNvPr id="336" name="Google Shape;336;p15:notes"/>
          <p:cNvSpPr txBox="1">
            <a:spLocks noGrp="1"/>
          </p:cNvSpPr>
          <p:nvPr>
            <p:ph type="hdr" idx="2"/>
          </p:nvPr>
        </p:nvSpPr>
        <p:spPr>
          <a:xfrm>
            <a:off x="0" y="0"/>
            <a:ext cx="3962400" cy="3429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sz="1200"/>
          </a:p>
        </p:txBody>
      </p:sp>
      <p:sp>
        <p:nvSpPr>
          <p:cNvPr id="337" name="Google Shape;337;p15:notes"/>
          <p:cNvSpPr txBox="1">
            <a:spLocks noGrp="1"/>
          </p:cNvSpPr>
          <p:nvPr>
            <p:ph type="dt" idx="10"/>
          </p:nvPr>
        </p:nvSpPr>
        <p:spPr>
          <a:xfrm>
            <a:off x="5180013" y="0"/>
            <a:ext cx="3962400" cy="342900"/>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r>
              <a:rPr lang="en-US" sz="1200" b="0" i="0" u="none" strike="noStrike" cap="none">
                <a:solidFill>
                  <a:schemeClr val="dk1"/>
                </a:solidFill>
                <a:latin typeface="Calibri"/>
                <a:ea typeface="Calibri"/>
                <a:cs typeface="Calibri"/>
                <a:sym typeface="Calibri"/>
              </a:rPr>
              <a:t>1.7.2013</a:t>
            </a:r>
            <a:endParaRPr/>
          </a:p>
        </p:txBody>
      </p:sp>
      <p:sp>
        <p:nvSpPr>
          <p:cNvPr id="338" name="Google Shape;338;p15:notes"/>
          <p:cNvSpPr>
            <a:spLocks noGrp="1" noRot="1" noChangeAspect="1"/>
          </p:cNvSpPr>
          <p:nvPr>
            <p:ph type="sldImg" idx="3"/>
          </p:nvPr>
        </p:nvSpPr>
        <p:spPr>
          <a:xfrm>
            <a:off x="2290763" y="512763"/>
            <a:ext cx="4562475" cy="2566987"/>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39" name="Google Shape;339;p15:notes"/>
          <p:cNvSpPr txBox="1">
            <a:spLocks noGrp="1"/>
          </p:cNvSpPr>
          <p:nvPr>
            <p:ph type="body" idx="1"/>
          </p:nvPr>
        </p:nvSpPr>
        <p:spPr>
          <a:xfrm>
            <a:off x="914400" y="3251200"/>
            <a:ext cx="7315200" cy="3081338"/>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40" name="Google Shape;340;p15:notes"/>
          <p:cNvSpPr txBox="1">
            <a:spLocks noGrp="1"/>
          </p:cNvSpPr>
          <p:nvPr>
            <p:ph type="ftr" idx="11"/>
          </p:nvPr>
        </p:nvSpPr>
        <p:spPr>
          <a:xfrm>
            <a:off x="0" y="6502400"/>
            <a:ext cx="3962400" cy="341313"/>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endParaRPr sz="1200"/>
          </a:p>
        </p:txBody>
      </p:sp>
      <p:sp>
        <p:nvSpPr>
          <p:cNvPr id="341" name="Google Shape;341;p15:notes"/>
          <p:cNvSpPr txBox="1">
            <a:spLocks noGrp="1"/>
          </p:cNvSpPr>
          <p:nvPr>
            <p:ph type="sldNum" idx="12"/>
          </p:nvPr>
        </p:nvSpPr>
        <p:spPr>
          <a:xfrm>
            <a:off x="5180013" y="6502400"/>
            <a:ext cx="3962400" cy="341313"/>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r>
              <a:rPr lang="en-US" sz="1200" b="0" i="0" u="none" strike="noStrike" cap="none">
                <a:solidFill>
                  <a:schemeClr val="dk1"/>
                </a:solidFill>
                <a:latin typeface="Calibri"/>
                <a:ea typeface="Calibri"/>
                <a:cs typeface="Calibri"/>
                <a:sym typeface="Calibri"/>
              </a:rPr>
              <a:t>‹#›</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ubtitle Content - 2col">
  <p:cSld name="Title Subtitle Content - 2col">
    <p:spTree>
      <p:nvGrpSpPr>
        <p:cNvPr id="1" name="Shape 37"/>
        <p:cNvGrpSpPr/>
        <p:nvPr/>
      </p:nvGrpSpPr>
      <p:grpSpPr>
        <a:xfrm>
          <a:off x="0" y="0"/>
          <a:ext cx="0" cy="0"/>
          <a:chOff x="0" y="0"/>
          <a:chExt cx="0" cy="0"/>
        </a:xfrm>
      </p:grpSpPr>
      <p:sp>
        <p:nvSpPr>
          <p:cNvPr id="38" name="Google Shape;38;p14"/>
          <p:cNvSpPr txBox="1">
            <a:spLocks noGrp="1"/>
          </p:cNvSpPr>
          <p:nvPr>
            <p:ph type="title"/>
          </p:nvPr>
        </p:nvSpPr>
        <p:spPr>
          <a:xfrm>
            <a:off x="97970" y="81642"/>
            <a:ext cx="11944351" cy="715879"/>
          </a:xfrm>
          <a:prstGeom prst="rect">
            <a:avLst/>
          </a:prstGeom>
          <a:noFill/>
          <a:ln>
            <a:noFill/>
          </a:ln>
        </p:spPr>
        <p:txBody>
          <a:bodyPr spcFirstLastPara="1" wrap="square" lIns="53975" tIns="53975" rIns="53975" bIns="53975" anchor="ctr" anchorCtr="0">
            <a:normAutofit/>
          </a:bodyPr>
          <a:lstStyle>
            <a:lvl1pPr lvl="0" algn="l">
              <a:lnSpc>
                <a:spcPct val="90000"/>
              </a:lnSpc>
              <a:spcBef>
                <a:spcPts val="0"/>
              </a:spcBef>
              <a:spcAft>
                <a:spcPts val="0"/>
              </a:spcAft>
              <a:buClr>
                <a:srgbClr val="F2F2F2"/>
              </a:buClr>
              <a:buSzPts val="1800"/>
              <a:buNone/>
              <a:defRPr/>
            </a:lvl1pPr>
            <a:lvl2pPr lvl="1" algn="l">
              <a:lnSpc>
                <a:spcPct val="90000"/>
              </a:lnSpc>
              <a:spcBef>
                <a:spcPts val="0"/>
              </a:spcBef>
              <a:spcAft>
                <a:spcPts val="0"/>
              </a:spcAft>
              <a:buClr>
                <a:srgbClr val="F2F2F2"/>
              </a:buClr>
              <a:buSzPts val="1800"/>
              <a:buNone/>
              <a:defRPr/>
            </a:lvl2pPr>
            <a:lvl3pPr lvl="2" algn="l">
              <a:lnSpc>
                <a:spcPct val="90000"/>
              </a:lnSpc>
              <a:spcBef>
                <a:spcPts val="0"/>
              </a:spcBef>
              <a:spcAft>
                <a:spcPts val="0"/>
              </a:spcAft>
              <a:buClr>
                <a:srgbClr val="F2F2F2"/>
              </a:buClr>
              <a:buSzPts val="1800"/>
              <a:buNone/>
              <a:defRPr/>
            </a:lvl3pPr>
            <a:lvl4pPr lvl="3" algn="l">
              <a:lnSpc>
                <a:spcPct val="90000"/>
              </a:lnSpc>
              <a:spcBef>
                <a:spcPts val="0"/>
              </a:spcBef>
              <a:spcAft>
                <a:spcPts val="0"/>
              </a:spcAft>
              <a:buClr>
                <a:srgbClr val="F2F2F2"/>
              </a:buClr>
              <a:buSzPts val="1800"/>
              <a:buNone/>
              <a:defRPr/>
            </a:lvl4pPr>
            <a:lvl5pPr lvl="4" algn="l">
              <a:lnSpc>
                <a:spcPct val="90000"/>
              </a:lnSpc>
              <a:spcBef>
                <a:spcPts val="0"/>
              </a:spcBef>
              <a:spcAft>
                <a:spcPts val="0"/>
              </a:spcAft>
              <a:buClr>
                <a:srgbClr val="F2F2F2"/>
              </a:buClr>
              <a:buSzPts val="1800"/>
              <a:buNone/>
              <a:defRPr/>
            </a:lvl5pPr>
            <a:lvl6pPr lvl="5" algn="l">
              <a:lnSpc>
                <a:spcPct val="90000"/>
              </a:lnSpc>
              <a:spcBef>
                <a:spcPts val="0"/>
              </a:spcBef>
              <a:spcAft>
                <a:spcPts val="0"/>
              </a:spcAft>
              <a:buClr>
                <a:srgbClr val="F2F2F2"/>
              </a:buClr>
              <a:buSzPts val="1800"/>
              <a:buNone/>
              <a:defRPr/>
            </a:lvl6pPr>
            <a:lvl7pPr lvl="6" algn="l">
              <a:lnSpc>
                <a:spcPct val="90000"/>
              </a:lnSpc>
              <a:spcBef>
                <a:spcPts val="0"/>
              </a:spcBef>
              <a:spcAft>
                <a:spcPts val="0"/>
              </a:spcAft>
              <a:buClr>
                <a:srgbClr val="F2F2F2"/>
              </a:buClr>
              <a:buSzPts val="1800"/>
              <a:buNone/>
              <a:defRPr/>
            </a:lvl7pPr>
            <a:lvl8pPr lvl="7" algn="l">
              <a:lnSpc>
                <a:spcPct val="90000"/>
              </a:lnSpc>
              <a:spcBef>
                <a:spcPts val="0"/>
              </a:spcBef>
              <a:spcAft>
                <a:spcPts val="0"/>
              </a:spcAft>
              <a:buClr>
                <a:srgbClr val="F2F2F2"/>
              </a:buClr>
              <a:buSzPts val="1800"/>
              <a:buNone/>
              <a:defRPr/>
            </a:lvl8pPr>
            <a:lvl9pPr lvl="8" algn="l">
              <a:lnSpc>
                <a:spcPct val="90000"/>
              </a:lnSpc>
              <a:spcBef>
                <a:spcPts val="0"/>
              </a:spcBef>
              <a:spcAft>
                <a:spcPts val="0"/>
              </a:spcAft>
              <a:buClr>
                <a:srgbClr val="F2F2F2"/>
              </a:buClr>
              <a:buSzPts val="1800"/>
              <a:buNone/>
              <a:defRPr/>
            </a:lvl9pPr>
          </a:lstStyle>
          <a:p>
            <a:endParaRPr/>
          </a:p>
        </p:txBody>
      </p:sp>
      <p:sp>
        <p:nvSpPr>
          <p:cNvPr id="39" name="Google Shape;39;p14"/>
          <p:cNvSpPr txBox="1">
            <a:spLocks noGrp="1"/>
          </p:cNvSpPr>
          <p:nvPr>
            <p:ph type="body" idx="1"/>
          </p:nvPr>
        </p:nvSpPr>
        <p:spPr>
          <a:xfrm>
            <a:off x="97970" y="854670"/>
            <a:ext cx="11944351" cy="550864"/>
          </a:xfrm>
          <a:prstGeom prst="rect">
            <a:avLst/>
          </a:prstGeom>
          <a:noFill/>
          <a:ln>
            <a:noFill/>
          </a:ln>
        </p:spPr>
        <p:txBody>
          <a:bodyPr spcFirstLastPara="1" wrap="square" lIns="45700" tIns="45700" rIns="45700" bIns="45700" anchor="ctr" anchorCtr="0">
            <a:normAutofit/>
          </a:bodyPr>
          <a:lstStyle>
            <a:lvl1pPr marL="457200" lvl="0" indent="-228600" algn="just">
              <a:lnSpc>
                <a:spcPct val="90000"/>
              </a:lnSpc>
              <a:spcBef>
                <a:spcPts val="1000"/>
              </a:spcBef>
              <a:spcAft>
                <a:spcPts val="0"/>
              </a:spcAft>
              <a:buClr>
                <a:schemeClr val="accent6"/>
              </a:buClr>
              <a:buSzPts val="2400"/>
              <a:buFont typeface="Calibri"/>
              <a:buNone/>
              <a:defRPr sz="2400" b="1">
                <a:solidFill>
                  <a:schemeClr val="accent6"/>
                </a:solidFill>
              </a:defRPr>
            </a:lvl1pPr>
            <a:lvl2pPr marL="914400" lvl="1" indent="-381000" algn="just">
              <a:lnSpc>
                <a:spcPct val="90000"/>
              </a:lnSpc>
              <a:spcBef>
                <a:spcPts val="1000"/>
              </a:spcBef>
              <a:spcAft>
                <a:spcPts val="0"/>
              </a:spcAft>
              <a:buClr>
                <a:schemeClr val="accent6"/>
              </a:buClr>
              <a:buSzPts val="2400"/>
              <a:buFont typeface="Calibri"/>
              <a:buChar char="•"/>
              <a:defRPr sz="2400" b="1">
                <a:solidFill>
                  <a:schemeClr val="accent6"/>
                </a:solidFill>
              </a:defRPr>
            </a:lvl2pPr>
            <a:lvl3pPr marL="1371600" lvl="2" indent="-381000" algn="just">
              <a:lnSpc>
                <a:spcPct val="90000"/>
              </a:lnSpc>
              <a:spcBef>
                <a:spcPts val="1000"/>
              </a:spcBef>
              <a:spcAft>
                <a:spcPts val="0"/>
              </a:spcAft>
              <a:buClr>
                <a:schemeClr val="accent6"/>
              </a:buClr>
              <a:buSzPts val="2400"/>
              <a:buFont typeface="Calibri"/>
              <a:buChar char="•"/>
              <a:defRPr sz="2400" b="1">
                <a:solidFill>
                  <a:schemeClr val="accent6"/>
                </a:solidFill>
              </a:defRPr>
            </a:lvl3pPr>
            <a:lvl4pPr marL="1828800" lvl="3" indent="-381000" algn="just">
              <a:lnSpc>
                <a:spcPct val="90000"/>
              </a:lnSpc>
              <a:spcBef>
                <a:spcPts val="1000"/>
              </a:spcBef>
              <a:spcAft>
                <a:spcPts val="0"/>
              </a:spcAft>
              <a:buClr>
                <a:schemeClr val="accent6"/>
              </a:buClr>
              <a:buSzPts val="2400"/>
              <a:buFont typeface="Calibri"/>
              <a:buChar char="•"/>
              <a:defRPr sz="2400" b="1">
                <a:solidFill>
                  <a:schemeClr val="accent6"/>
                </a:solidFill>
              </a:defRPr>
            </a:lvl4pPr>
            <a:lvl5pPr marL="2286000" lvl="4" indent="-381000" algn="just">
              <a:lnSpc>
                <a:spcPct val="90000"/>
              </a:lnSpc>
              <a:spcBef>
                <a:spcPts val="1000"/>
              </a:spcBef>
              <a:spcAft>
                <a:spcPts val="0"/>
              </a:spcAft>
              <a:buClr>
                <a:schemeClr val="accent6"/>
              </a:buClr>
              <a:buSzPts val="2400"/>
              <a:buFont typeface="Calibri"/>
              <a:buChar char="•"/>
              <a:defRPr sz="2400" b="1">
                <a:solidFill>
                  <a:schemeClr val="accent6"/>
                </a:solidFill>
              </a:defRPr>
            </a:lvl5pPr>
            <a:lvl6pPr marL="2743200" lvl="5" indent="-342900" algn="l">
              <a:lnSpc>
                <a:spcPct val="90000"/>
              </a:lnSpc>
              <a:spcBef>
                <a:spcPts val="1000"/>
              </a:spcBef>
              <a:spcAft>
                <a:spcPts val="0"/>
              </a:spcAft>
              <a:buClr>
                <a:srgbClr val="616161"/>
              </a:buClr>
              <a:buSzPts val="1800"/>
              <a:buChar char="•"/>
              <a:defRPr/>
            </a:lvl6pPr>
            <a:lvl7pPr marL="3200400" lvl="6" indent="-342900" algn="l">
              <a:lnSpc>
                <a:spcPct val="90000"/>
              </a:lnSpc>
              <a:spcBef>
                <a:spcPts val="1000"/>
              </a:spcBef>
              <a:spcAft>
                <a:spcPts val="0"/>
              </a:spcAft>
              <a:buClr>
                <a:srgbClr val="616161"/>
              </a:buClr>
              <a:buSzPts val="1800"/>
              <a:buChar char="•"/>
              <a:defRPr/>
            </a:lvl7pPr>
            <a:lvl8pPr marL="3657600" lvl="7" indent="-342900" algn="l">
              <a:lnSpc>
                <a:spcPct val="90000"/>
              </a:lnSpc>
              <a:spcBef>
                <a:spcPts val="1000"/>
              </a:spcBef>
              <a:spcAft>
                <a:spcPts val="0"/>
              </a:spcAft>
              <a:buClr>
                <a:srgbClr val="616161"/>
              </a:buClr>
              <a:buSzPts val="1800"/>
              <a:buChar char="•"/>
              <a:defRPr/>
            </a:lvl8pPr>
            <a:lvl9pPr marL="4114800" lvl="8" indent="-342900" algn="l">
              <a:lnSpc>
                <a:spcPct val="90000"/>
              </a:lnSpc>
              <a:spcBef>
                <a:spcPts val="1000"/>
              </a:spcBef>
              <a:spcAft>
                <a:spcPts val="0"/>
              </a:spcAft>
              <a:buClr>
                <a:srgbClr val="616161"/>
              </a:buClr>
              <a:buSzPts val="1800"/>
              <a:buChar char="•"/>
              <a:defRPr/>
            </a:lvl9pPr>
          </a:lstStyle>
          <a:p>
            <a:endParaRPr/>
          </a:p>
        </p:txBody>
      </p:sp>
      <p:sp>
        <p:nvSpPr>
          <p:cNvPr id="40" name="Google Shape;40;p14"/>
          <p:cNvSpPr txBox="1">
            <a:spLocks noGrp="1"/>
          </p:cNvSpPr>
          <p:nvPr>
            <p:ph type="sldNum" idx="12"/>
          </p:nvPr>
        </p:nvSpPr>
        <p:spPr>
          <a:xfrm>
            <a:off x="8478978" y="6232199"/>
            <a:ext cx="258623" cy="248303"/>
          </a:xfrm>
          <a:prstGeom prst="rect">
            <a:avLst/>
          </a:prstGeom>
          <a:noFill/>
          <a:ln>
            <a:noFill/>
          </a:ln>
        </p:spPr>
        <p:txBody>
          <a:bodyPr spcFirstLastPara="1" wrap="square" lIns="45700" tIns="45700" rIns="45700" bIns="45700" anchor="ctr" anchorCtr="0">
            <a:spAutoFit/>
          </a:bodyPr>
          <a:lstStyle>
            <a:lvl1pPr marL="0" marR="0" lvl="0"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1pPr>
            <a:lvl2pPr marL="0" marR="0" lvl="1"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2pPr>
            <a:lvl3pPr marL="0" marR="0" lvl="2"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3pPr>
            <a:lvl4pPr marL="0" marR="0" lvl="3"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4pPr>
            <a:lvl5pPr marL="0" marR="0" lvl="4"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5pPr>
            <a:lvl6pPr marL="0" marR="0" lvl="5"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6pPr>
            <a:lvl7pPr marL="0" marR="0" lvl="6"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7pPr>
            <a:lvl8pPr marL="0" marR="0" lvl="7"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8pPr>
            <a:lvl9pPr marL="0" marR="0" lvl="8"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Content - 2col">
  <p:cSld name="Title Content - 2col">
    <p:spTree>
      <p:nvGrpSpPr>
        <p:cNvPr id="1" name="Shape 41"/>
        <p:cNvGrpSpPr/>
        <p:nvPr/>
      </p:nvGrpSpPr>
      <p:grpSpPr>
        <a:xfrm>
          <a:off x="0" y="0"/>
          <a:ext cx="0" cy="0"/>
          <a:chOff x="0" y="0"/>
          <a:chExt cx="0" cy="0"/>
        </a:xfrm>
      </p:grpSpPr>
      <p:sp>
        <p:nvSpPr>
          <p:cNvPr id="42" name="Google Shape;42;p15"/>
          <p:cNvSpPr txBox="1">
            <a:spLocks noGrp="1"/>
          </p:cNvSpPr>
          <p:nvPr>
            <p:ph type="title"/>
          </p:nvPr>
        </p:nvSpPr>
        <p:spPr>
          <a:xfrm>
            <a:off x="97970" y="81642"/>
            <a:ext cx="11944351" cy="715879"/>
          </a:xfrm>
          <a:prstGeom prst="rect">
            <a:avLst/>
          </a:prstGeom>
          <a:noFill/>
          <a:ln>
            <a:noFill/>
          </a:ln>
        </p:spPr>
        <p:txBody>
          <a:bodyPr spcFirstLastPara="1" wrap="square" lIns="53975" tIns="53975" rIns="53975" bIns="53975" anchor="ctr" anchorCtr="0">
            <a:normAutofit/>
          </a:bodyPr>
          <a:lstStyle>
            <a:lvl1pPr lvl="0" algn="l">
              <a:lnSpc>
                <a:spcPct val="90000"/>
              </a:lnSpc>
              <a:spcBef>
                <a:spcPts val="0"/>
              </a:spcBef>
              <a:spcAft>
                <a:spcPts val="0"/>
              </a:spcAft>
              <a:buClr>
                <a:srgbClr val="F2F2F2"/>
              </a:buClr>
              <a:buSzPts val="1800"/>
              <a:buNone/>
              <a:defRPr/>
            </a:lvl1pPr>
            <a:lvl2pPr lvl="1" algn="l">
              <a:lnSpc>
                <a:spcPct val="90000"/>
              </a:lnSpc>
              <a:spcBef>
                <a:spcPts val="0"/>
              </a:spcBef>
              <a:spcAft>
                <a:spcPts val="0"/>
              </a:spcAft>
              <a:buClr>
                <a:srgbClr val="F2F2F2"/>
              </a:buClr>
              <a:buSzPts val="1800"/>
              <a:buNone/>
              <a:defRPr/>
            </a:lvl2pPr>
            <a:lvl3pPr lvl="2" algn="l">
              <a:lnSpc>
                <a:spcPct val="90000"/>
              </a:lnSpc>
              <a:spcBef>
                <a:spcPts val="0"/>
              </a:spcBef>
              <a:spcAft>
                <a:spcPts val="0"/>
              </a:spcAft>
              <a:buClr>
                <a:srgbClr val="F2F2F2"/>
              </a:buClr>
              <a:buSzPts val="1800"/>
              <a:buNone/>
              <a:defRPr/>
            </a:lvl3pPr>
            <a:lvl4pPr lvl="3" algn="l">
              <a:lnSpc>
                <a:spcPct val="90000"/>
              </a:lnSpc>
              <a:spcBef>
                <a:spcPts val="0"/>
              </a:spcBef>
              <a:spcAft>
                <a:spcPts val="0"/>
              </a:spcAft>
              <a:buClr>
                <a:srgbClr val="F2F2F2"/>
              </a:buClr>
              <a:buSzPts val="1800"/>
              <a:buNone/>
              <a:defRPr/>
            </a:lvl4pPr>
            <a:lvl5pPr lvl="4" algn="l">
              <a:lnSpc>
                <a:spcPct val="90000"/>
              </a:lnSpc>
              <a:spcBef>
                <a:spcPts val="0"/>
              </a:spcBef>
              <a:spcAft>
                <a:spcPts val="0"/>
              </a:spcAft>
              <a:buClr>
                <a:srgbClr val="F2F2F2"/>
              </a:buClr>
              <a:buSzPts val="1800"/>
              <a:buNone/>
              <a:defRPr/>
            </a:lvl5pPr>
            <a:lvl6pPr lvl="5" algn="l">
              <a:lnSpc>
                <a:spcPct val="90000"/>
              </a:lnSpc>
              <a:spcBef>
                <a:spcPts val="0"/>
              </a:spcBef>
              <a:spcAft>
                <a:spcPts val="0"/>
              </a:spcAft>
              <a:buClr>
                <a:srgbClr val="F2F2F2"/>
              </a:buClr>
              <a:buSzPts val="1800"/>
              <a:buNone/>
              <a:defRPr/>
            </a:lvl6pPr>
            <a:lvl7pPr lvl="6" algn="l">
              <a:lnSpc>
                <a:spcPct val="90000"/>
              </a:lnSpc>
              <a:spcBef>
                <a:spcPts val="0"/>
              </a:spcBef>
              <a:spcAft>
                <a:spcPts val="0"/>
              </a:spcAft>
              <a:buClr>
                <a:srgbClr val="F2F2F2"/>
              </a:buClr>
              <a:buSzPts val="1800"/>
              <a:buNone/>
              <a:defRPr/>
            </a:lvl7pPr>
            <a:lvl8pPr lvl="7" algn="l">
              <a:lnSpc>
                <a:spcPct val="90000"/>
              </a:lnSpc>
              <a:spcBef>
                <a:spcPts val="0"/>
              </a:spcBef>
              <a:spcAft>
                <a:spcPts val="0"/>
              </a:spcAft>
              <a:buClr>
                <a:srgbClr val="F2F2F2"/>
              </a:buClr>
              <a:buSzPts val="1800"/>
              <a:buNone/>
              <a:defRPr/>
            </a:lvl8pPr>
            <a:lvl9pPr lvl="8" algn="l">
              <a:lnSpc>
                <a:spcPct val="90000"/>
              </a:lnSpc>
              <a:spcBef>
                <a:spcPts val="0"/>
              </a:spcBef>
              <a:spcAft>
                <a:spcPts val="0"/>
              </a:spcAft>
              <a:buClr>
                <a:srgbClr val="F2F2F2"/>
              </a:buClr>
              <a:buSzPts val="1800"/>
              <a:buNone/>
              <a:defRPr/>
            </a:lvl9pPr>
          </a:lstStyle>
          <a:p>
            <a:endParaRPr/>
          </a:p>
        </p:txBody>
      </p:sp>
      <p:sp>
        <p:nvSpPr>
          <p:cNvPr id="43" name="Google Shape;43;p15"/>
          <p:cNvSpPr txBox="1">
            <a:spLocks noGrp="1"/>
          </p:cNvSpPr>
          <p:nvPr>
            <p:ph type="body" idx="1"/>
          </p:nvPr>
        </p:nvSpPr>
        <p:spPr>
          <a:xfrm>
            <a:off x="97971" y="873580"/>
            <a:ext cx="5910944" cy="5902779"/>
          </a:xfrm>
          <a:prstGeom prst="rect">
            <a:avLst/>
          </a:prstGeom>
          <a:noFill/>
          <a:ln>
            <a:noFill/>
          </a:ln>
        </p:spPr>
        <p:txBody>
          <a:bodyPr spcFirstLastPara="1" wrap="square" lIns="45700" tIns="45700" rIns="45700" bIns="45700" anchor="t" anchorCtr="0">
            <a:normAutofit/>
          </a:bodyPr>
          <a:lstStyle>
            <a:lvl1pPr marL="457200" lvl="0" indent="-228600" algn="l">
              <a:lnSpc>
                <a:spcPct val="90000"/>
              </a:lnSpc>
              <a:spcBef>
                <a:spcPts val="1000"/>
              </a:spcBef>
              <a:spcAft>
                <a:spcPts val="0"/>
              </a:spcAft>
              <a:buClr>
                <a:srgbClr val="616161"/>
              </a:buClr>
              <a:buSzPts val="1800"/>
              <a:buNone/>
              <a:defRPr/>
            </a:lvl1pPr>
            <a:lvl2pPr marL="914400" lvl="1" indent="-342900" algn="l">
              <a:lnSpc>
                <a:spcPct val="90000"/>
              </a:lnSpc>
              <a:spcBef>
                <a:spcPts val="1000"/>
              </a:spcBef>
              <a:spcAft>
                <a:spcPts val="0"/>
              </a:spcAft>
              <a:buClr>
                <a:srgbClr val="616161"/>
              </a:buClr>
              <a:buSzPts val="1800"/>
              <a:buChar char="•"/>
              <a:defRPr/>
            </a:lvl2pPr>
            <a:lvl3pPr marL="1371600" lvl="2" indent="-342900" algn="l">
              <a:lnSpc>
                <a:spcPct val="90000"/>
              </a:lnSpc>
              <a:spcBef>
                <a:spcPts val="1000"/>
              </a:spcBef>
              <a:spcAft>
                <a:spcPts val="0"/>
              </a:spcAft>
              <a:buClr>
                <a:srgbClr val="616161"/>
              </a:buClr>
              <a:buSzPts val="1800"/>
              <a:buChar char="•"/>
              <a:defRPr/>
            </a:lvl3pPr>
            <a:lvl4pPr marL="1828800" lvl="3" indent="-342900" algn="l">
              <a:lnSpc>
                <a:spcPct val="90000"/>
              </a:lnSpc>
              <a:spcBef>
                <a:spcPts val="1000"/>
              </a:spcBef>
              <a:spcAft>
                <a:spcPts val="0"/>
              </a:spcAft>
              <a:buClr>
                <a:srgbClr val="616161"/>
              </a:buClr>
              <a:buSzPts val="1800"/>
              <a:buChar char="•"/>
              <a:defRPr/>
            </a:lvl4pPr>
            <a:lvl5pPr marL="2286000" lvl="4" indent="-342900" algn="l">
              <a:lnSpc>
                <a:spcPct val="90000"/>
              </a:lnSpc>
              <a:spcBef>
                <a:spcPts val="1000"/>
              </a:spcBef>
              <a:spcAft>
                <a:spcPts val="0"/>
              </a:spcAft>
              <a:buClr>
                <a:srgbClr val="616161"/>
              </a:buClr>
              <a:buSzPts val="1800"/>
              <a:buChar char="•"/>
              <a:defRPr/>
            </a:lvl5pPr>
            <a:lvl6pPr marL="2743200" lvl="5" indent="-342900" algn="l">
              <a:lnSpc>
                <a:spcPct val="90000"/>
              </a:lnSpc>
              <a:spcBef>
                <a:spcPts val="1000"/>
              </a:spcBef>
              <a:spcAft>
                <a:spcPts val="0"/>
              </a:spcAft>
              <a:buClr>
                <a:srgbClr val="616161"/>
              </a:buClr>
              <a:buSzPts val="1800"/>
              <a:buChar char="•"/>
              <a:defRPr/>
            </a:lvl6pPr>
            <a:lvl7pPr marL="3200400" lvl="6" indent="-342900" algn="l">
              <a:lnSpc>
                <a:spcPct val="90000"/>
              </a:lnSpc>
              <a:spcBef>
                <a:spcPts val="1000"/>
              </a:spcBef>
              <a:spcAft>
                <a:spcPts val="0"/>
              </a:spcAft>
              <a:buClr>
                <a:srgbClr val="616161"/>
              </a:buClr>
              <a:buSzPts val="1800"/>
              <a:buChar char="•"/>
              <a:defRPr/>
            </a:lvl7pPr>
            <a:lvl8pPr marL="3657600" lvl="7" indent="-342900" algn="l">
              <a:lnSpc>
                <a:spcPct val="90000"/>
              </a:lnSpc>
              <a:spcBef>
                <a:spcPts val="1000"/>
              </a:spcBef>
              <a:spcAft>
                <a:spcPts val="0"/>
              </a:spcAft>
              <a:buClr>
                <a:srgbClr val="616161"/>
              </a:buClr>
              <a:buSzPts val="1800"/>
              <a:buChar char="•"/>
              <a:defRPr/>
            </a:lvl8pPr>
            <a:lvl9pPr marL="4114800" lvl="8" indent="-342900" algn="l">
              <a:lnSpc>
                <a:spcPct val="90000"/>
              </a:lnSpc>
              <a:spcBef>
                <a:spcPts val="1000"/>
              </a:spcBef>
              <a:spcAft>
                <a:spcPts val="0"/>
              </a:spcAft>
              <a:buClr>
                <a:srgbClr val="616161"/>
              </a:buClr>
              <a:buSzPts val="1800"/>
              <a:buChar char="•"/>
              <a:defRPr/>
            </a:lvl9pPr>
          </a:lstStyle>
          <a:p>
            <a:endParaRPr/>
          </a:p>
        </p:txBody>
      </p:sp>
      <p:sp>
        <p:nvSpPr>
          <p:cNvPr id="44" name="Google Shape;44;p15"/>
          <p:cNvSpPr txBox="1">
            <a:spLocks noGrp="1"/>
          </p:cNvSpPr>
          <p:nvPr>
            <p:ph type="sldNum" idx="12"/>
          </p:nvPr>
        </p:nvSpPr>
        <p:spPr>
          <a:xfrm>
            <a:off x="8478978" y="6232199"/>
            <a:ext cx="258623" cy="248303"/>
          </a:xfrm>
          <a:prstGeom prst="rect">
            <a:avLst/>
          </a:prstGeom>
          <a:noFill/>
          <a:ln>
            <a:noFill/>
          </a:ln>
        </p:spPr>
        <p:txBody>
          <a:bodyPr spcFirstLastPara="1" wrap="square" lIns="45700" tIns="45700" rIns="45700" bIns="45700" anchor="ctr" anchorCtr="0">
            <a:spAutoFit/>
          </a:bodyPr>
          <a:lstStyle>
            <a:lvl1pPr marL="0" marR="0" lvl="0"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1pPr>
            <a:lvl2pPr marL="0" marR="0" lvl="1"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2pPr>
            <a:lvl3pPr marL="0" marR="0" lvl="2"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3pPr>
            <a:lvl4pPr marL="0" marR="0" lvl="3"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4pPr>
            <a:lvl5pPr marL="0" marR="0" lvl="4"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5pPr>
            <a:lvl6pPr marL="0" marR="0" lvl="5"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6pPr>
            <a:lvl7pPr marL="0" marR="0" lvl="6"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7pPr>
            <a:lvl8pPr marL="0" marR="0" lvl="7"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8pPr>
            <a:lvl9pPr marL="0" marR="0" lvl="8"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Subtitle Text - 1col">
  <p:cSld name="Title Subtitle Text - 1col">
    <p:spTree>
      <p:nvGrpSpPr>
        <p:cNvPr id="1" name="Shape 45"/>
        <p:cNvGrpSpPr/>
        <p:nvPr/>
      </p:nvGrpSpPr>
      <p:grpSpPr>
        <a:xfrm>
          <a:off x="0" y="0"/>
          <a:ext cx="0" cy="0"/>
          <a:chOff x="0" y="0"/>
          <a:chExt cx="0" cy="0"/>
        </a:xfrm>
      </p:grpSpPr>
      <p:sp>
        <p:nvSpPr>
          <p:cNvPr id="46" name="Google Shape;46;p16"/>
          <p:cNvSpPr txBox="1">
            <a:spLocks noGrp="1"/>
          </p:cNvSpPr>
          <p:nvPr>
            <p:ph type="title"/>
          </p:nvPr>
        </p:nvSpPr>
        <p:spPr>
          <a:xfrm>
            <a:off x="97970" y="81642"/>
            <a:ext cx="11944351" cy="715879"/>
          </a:xfrm>
          <a:prstGeom prst="rect">
            <a:avLst/>
          </a:prstGeom>
          <a:noFill/>
          <a:ln>
            <a:noFill/>
          </a:ln>
        </p:spPr>
        <p:txBody>
          <a:bodyPr spcFirstLastPara="1" wrap="square" lIns="53975" tIns="53975" rIns="53975" bIns="53975" anchor="ctr" anchorCtr="0">
            <a:normAutofit/>
          </a:bodyPr>
          <a:lstStyle>
            <a:lvl1pPr lvl="0" algn="l">
              <a:lnSpc>
                <a:spcPct val="90000"/>
              </a:lnSpc>
              <a:spcBef>
                <a:spcPts val="0"/>
              </a:spcBef>
              <a:spcAft>
                <a:spcPts val="0"/>
              </a:spcAft>
              <a:buClr>
                <a:srgbClr val="F2F2F2"/>
              </a:buClr>
              <a:buSzPts val="1800"/>
              <a:buNone/>
              <a:defRPr/>
            </a:lvl1pPr>
            <a:lvl2pPr lvl="1" algn="l">
              <a:lnSpc>
                <a:spcPct val="90000"/>
              </a:lnSpc>
              <a:spcBef>
                <a:spcPts val="0"/>
              </a:spcBef>
              <a:spcAft>
                <a:spcPts val="0"/>
              </a:spcAft>
              <a:buClr>
                <a:srgbClr val="F2F2F2"/>
              </a:buClr>
              <a:buSzPts val="1800"/>
              <a:buNone/>
              <a:defRPr/>
            </a:lvl2pPr>
            <a:lvl3pPr lvl="2" algn="l">
              <a:lnSpc>
                <a:spcPct val="90000"/>
              </a:lnSpc>
              <a:spcBef>
                <a:spcPts val="0"/>
              </a:spcBef>
              <a:spcAft>
                <a:spcPts val="0"/>
              </a:spcAft>
              <a:buClr>
                <a:srgbClr val="F2F2F2"/>
              </a:buClr>
              <a:buSzPts val="1800"/>
              <a:buNone/>
              <a:defRPr/>
            </a:lvl3pPr>
            <a:lvl4pPr lvl="3" algn="l">
              <a:lnSpc>
                <a:spcPct val="90000"/>
              </a:lnSpc>
              <a:spcBef>
                <a:spcPts val="0"/>
              </a:spcBef>
              <a:spcAft>
                <a:spcPts val="0"/>
              </a:spcAft>
              <a:buClr>
                <a:srgbClr val="F2F2F2"/>
              </a:buClr>
              <a:buSzPts val="1800"/>
              <a:buNone/>
              <a:defRPr/>
            </a:lvl4pPr>
            <a:lvl5pPr lvl="4" algn="l">
              <a:lnSpc>
                <a:spcPct val="90000"/>
              </a:lnSpc>
              <a:spcBef>
                <a:spcPts val="0"/>
              </a:spcBef>
              <a:spcAft>
                <a:spcPts val="0"/>
              </a:spcAft>
              <a:buClr>
                <a:srgbClr val="F2F2F2"/>
              </a:buClr>
              <a:buSzPts val="1800"/>
              <a:buNone/>
              <a:defRPr/>
            </a:lvl5pPr>
            <a:lvl6pPr lvl="5" algn="l">
              <a:lnSpc>
                <a:spcPct val="90000"/>
              </a:lnSpc>
              <a:spcBef>
                <a:spcPts val="0"/>
              </a:spcBef>
              <a:spcAft>
                <a:spcPts val="0"/>
              </a:spcAft>
              <a:buClr>
                <a:srgbClr val="F2F2F2"/>
              </a:buClr>
              <a:buSzPts val="1800"/>
              <a:buNone/>
              <a:defRPr/>
            </a:lvl6pPr>
            <a:lvl7pPr lvl="6" algn="l">
              <a:lnSpc>
                <a:spcPct val="90000"/>
              </a:lnSpc>
              <a:spcBef>
                <a:spcPts val="0"/>
              </a:spcBef>
              <a:spcAft>
                <a:spcPts val="0"/>
              </a:spcAft>
              <a:buClr>
                <a:srgbClr val="F2F2F2"/>
              </a:buClr>
              <a:buSzPts val="1800"/>
              <a:buNone/>
              <a:defRPr/>
            </a:lvl7pPr>
            <a:lvl8pPr lvl="7" algn="l">
              <a:lnSpc>
                <a:spcPct val="90000"/>
              </a:lnSpc>
              <a:spcBef>
                <a:spcPts val="0"/>
              </a:spcBef>
              <a:spcAft>
                <a:spcPts val="0"/>
              </a:spcAft>
              <a:buClr>
                <a:srgbClr val="F2F2F2"/>
              </a:buClr>
              <a:buSzPts val="1800"/>
              <a:buNone/>
              <a:defRPr/>
            </a:lvl8pPr>
            <a:lvl9pPr lvl="8" algn="l">
              <a:lnSpc>
                <a:spcPct val="90000"/>
              </a:lnSpc>
              <a:spcBef>
                <a:spcPts val="0"/>
              </a:spcBef>
              <a:spcAft>
                <a:spcPts val="0"/>
              </a:spcAft>
              <a:buClr>
                <a:srgbClr val="F2F2F2"/>
              </a:buClr>
              <a:buSzPts val="1800"/>
              <a:buNone/>
              <a:defRPr/>
            </a:lvl9pPr>
          </a:lstStyle>
          <a:p>
            <a:endParaRPr/>
          </a:p>
        </p:txBody>
      </p:sp>
      <p:sp>
        <p:nvSpPr>
          <p:cNvPr id="47" name="Google Shape;47;p16"/>
          <p:cNvSpPr txBox="1">
            <a:spLocks noGrp="1"/>
          </p:cNvSpPr>
          <p:nvPr>
            <p:ph type="body" idx="1"/>
          </p:nvPr>
        </p:nvSpPr>
        <p:spPr>
          <a:xfrm>
            <a:off x="97971" y="1462683"/>
            <a:ext cx="5910944" cy="5313675"/>
          </a:xfrm>
          <a:prstGeom prst="rect">
            <a:avLst/>
          </a:prstGeom>
          <a:noFill/>
          <a:ln>
            <a:noFill/>
          </a:ln>
        </p:spPr>
        <p:txBody>
          <a:bodyPr spcFirstLastPara="1" wrap="square" lIns="45700" tIns="45700" rIns="45700" bIns="45700" anchor="t" anchorCtr="0">
            <a:normAutofit/>
          </a:bodyPr>
          <a:lstStyle>
            <a:lvl1pPr marL="457200" lvl="0" indent="-228600" algn="l">
              <a:lnSpc>
                <a:spcPct val="90000"/>
              </a:lnSpc>
              <a:spcBef>
                <a:spcPts val="1000"/>
              </a:spcBef>
              <a:spcAft>
                <a:spcPts val="0"/>
              </a:spcAft>
              <a:buClr>
                <a:srgbClr val="616161"/>
              </a:buClr>
              <a:buSzPts val="1800"/>
              <a:buNone/>
              <a:defRPr/>
            </a:lvl1pPr>
            <a:lvl2pPr marL="914400" lvl="1" indent="-342900" algn="l">
              <a:lnSpc>
                <a:spcPct val="90000"/>
              </a:lnSpc>
              <a:spcBef>
                <a:spcPts val="1000"/>
              </a:spcBef>
              <a:spcAft>
                <a:spcPts val="0"/>
              </a:spcAft>
              <a:buClr>
                <a:srgbClr val="616161"/>
              </a:buClr>
              <a:buSzPts val="1800"/>
              <a:buChar char="•"/>
              <a:defRPr/>
            </a:lvl2pPr>
            <a:lvl3pPr marL="1371600" lvl="2" indent="-342900" algn="l">
              <a:lnSpc>
                <a:spcPct val="90000"/>
              </a:lnSpc>
              <a:spcBef>
                <a:spcPts val="1000"/>
              </a:spcBef>
              <a:spcAft>
                <a:spcPts val="0"/>
              </a:spcAft>
              <a:buClr>
                <a:srgbClr val="616161"/>
              </a:buClr>
              <a:buSzPts val="1800"/>
              <a:buChar char="•"/>
              <a:defRPr/>
            </a:lvl3pPr>
            <a:lvl4pPr marL="1828800" lvl="3" indent="-342900" algn="l">
              <a:lnSpc>
                <a:spcPct val="90000"/>
              </a:lnSpc>
              <a:spcBef>
                <a:spcPts val="1000"/>
              </a:spcBef>
              <a:spcAft>
                <a:spcPts val="0"/>
              </a:spcAft>
              <a:buClr>
                <a:srgbClr val="616161"/>
              </a:buClr>
              <a:buSzPts val="1800"/>
              <a:buChar char="•"/>
              <a:defRPr/>
            </a:lvl4pPr>
            <a:lvl5pPr marL="2286000" lvl="4" indent="-342900" algn="l">
              <a:lnSpc>
                <a:spcPct val="90000"/>
              </a:lnSpc>
              <a:spcBef>
                <a:spcPts val="1000"/>
              </a:spcBef>
              <a:spcAft>
                <a:spcPts val="0"/>
              </a:spcAft>
              <a:buClr>
                <a:srgbClr val="616161"/>
              </a:buClr>
              <a:buSzPts val="1800"/>
              <a:buChar char="•"/>
              <a:defRPr/>
            </a:lvl5pPr>
            <a:lvl6pPr marL="2743200" lvl="5" indent="-342900" algn="l">
              <a:lnSpc>
                <a:spcPct val="90000"/>
              </a:lnSpc>
              <a:spcBef>
                <a:spcPts val="1000"/>
              </a:spcBef>
              <a:spcAft>
                <a:spcPts val="0"/>
              </a:spcAft>
              <a:buClr>
                <a:srgbClr val="616161"/>
              </a:buClr>
              <a:buSzPts val="1800"/>
              <a:buChar char="•"/>
              <a:defRPr/>
            </a:lvl6pPr>
            <a:lvl7pPr marL="3200400" lvl="6" indent="-342900" algn="l">
              <a:lnSpc>
                <a:spcPct val="90000"/>
              </a:lnSpc>
              <a:spcBef>
                <a:spcPts val="1000"/>
              </a:spcBef>
              <a:spcAft>
                <a:spcPts val="0"/>
              </a:spcAft>
              <a:buClr>
                <a:srgbClr val="616161"/>
              </a:buClr>
              <a:buSzPts val="1800"/>
              <a:buChar char="•"/>
              <a:defRPr/>
            </a:lvl7pPr>
            <a:lvl8pPr marL="3657600" lvl="7" indent="-342900" algn="l">
              <a:lnSpc>
                <a:spcPct val="90000"/>
              </a:lnSpc>
              <a:spcBef>
                <a:spcPts val="1000"/>
              </a:spcBef>
              <a:spcAft>
                <a:spcPts val="0"/>
              </a:spcAft>
              <a:buClr>
                <a:srgbClr val="616161"/>
              </a:buClr>
              <a:buSzPts val="1800"/>
              <a:buChar char="•"/>
              <a:defRPr/>
            </a:lvl8pPr>
            <a:lvl9pPr marL="4114800" lvl="8" indent="-342900" algn="l">
              <a:lnSpc>
                <a:spcPct val="90000"/>
              </a:lnSpc>
              <a:spcBef>
                <a:spcPts val="1000"/>
              </a:spcBef>
              <a:spcAft>
                <a:spcPts val="0"/>
              </a:spcAft>
              <a:buClr>
                <a:srgbClr val="616161"/>
              </a:buClr>
              <a:buSzPts val="1800"/>
              <a:buChar char="•"/>
              <a:defRPr/>
            </a:lvl9pPr>
          </a:lstStyle>
          <a:p>
            <a:endParaRPr/>
          </a:p>
        </p:txBody>
      </p:sp>
      <p:sp>
        <p:nvSpPr>
          <p:cNvPr id="48" name="Google Shape;48;p16"/>
          <p:cNvSpPr txBox="1">
            <a:spLocks noGrp="1"/>
          </p:cNvSpPr>
          <p:nvPr>
            <p:ph type="body" idx="2"/>
          </p:nvPr>
        </p:nvSpPr>
        <p:spPr>
          <a:xfrm>
            <a:off x="97968" y="854670"/>
            <a:ext cx="11944355" cy="550864"/>
          </a:xfrm>
          <a:prstGeom prst="rect">
            <a:avLst/>
          </a:prstGeom>
          <a:noFill/>
          <a:ln>
            <a:noFill/>
          </a:ln>
        </p:spPr>
        <p:txBody>
          <a:bodyPr spcFirstLastPara="1" wrap="square" lIns="45700" tIns="45700" rIns="45700" bIns="45700" anchor="ctr" anchorCtr="0">
            <a:normAutofit/>
          </a:bodyPr>
          <a:lstStyle>
            <a:lvl1pPr marL="457200" lvl="0" indent="-228600" algn="just">
              <a:lnSpc>
                <a:spcPct val="90000"/>
              </a:lnSpc>
              <a:spcBef>
                <a:spcPts val="1000"/>
              </a:spcBef>
              <a:spcAft>
                <a:spcPts val="0"/>
              </a:spcAft>
              <a:buClr>
                <a:schemeClr val="accent6"/>
              </a:buClr>
              <a:buSzPts val="2400"/>
              <a:buFont typeface="Calibri"/>
              <a:buNone/>
              <a:defRPr sz="2400" b="1">
                <a:solidFill>
                  <a:schemeClr val="accent6"/>
                </a:solidFill>
              </a:defRPr>
            </a:lvl1pPr>
            <a:lvl2pPr marL="914400" lvl="1" indent="-342900" algn="l">
              <a:lnSpc>
                <a:spcPct val="90000"/>
              </a:lnSpc>
              <a:spcBef>
                <a:spcPts val="1000"/>
              </a:spcBef>
              <a:spcAft>
                <a:spcPts val="0"/>
              </a:spcAft>
              <a:buClr>
                <a:srgbClr val="616161"/>
              </a:buClr>
              <a:buSzPts val="1800"/>
              <a:buChar char="•"/>
              <a:defRPr/>
            </a:lvl2pPr>
            <a:lvl3pPr marL="1371600" lvl="2" indent="-342900" algn="l">
              <a:lnSpc>
                <a:spcPct val="90000"/>
              </a:lnSpc>
              <a:spcBef>
                <a:spcPts val="1000"/>
              </a:spcBef>
              <a:spcAft>
                <a:spcPts val="0"/>
              </a:spcAft>
              <a:buClr>
                <a:srgbClr val="616161"/>
              </a:buClr>
              <a:buSzPts val="1800"/>
              <a:buChar char="•"/>
              <a:defRPr/>
            </a:lvl3pPr>
            <a:lvl4pPr marL="1828800" lvl="3" indent="-342900" algn="l">
              <a:lnSpc>
                <a:spcPct val="90000"/>
              </a:lnSpc>
              <a:spcBef>
                <a:spcPts val="1000"/>
              </a:spcBef>
              <a:spcAft>
                <a:spcPts val="0"/>
              </a:spcAft>
              <a:buClr>
                <a:srgbClr val="616161"/>
              </a:buClr>
              <a:buSzPts val="1800"/>
              <a:buChar char="•"/>
              <a:defRPr/>
            </a:lvl4pPr>
            <a:lvl5pPr marL="2286000" lvl="4" indent="-342900" algn="l">
              <a:lnSpc>
                <a:spcPct val="90000"/>
              </a:lnSpc>
              <a:spcBef>
                <a:spcPts val="1000"/>
              </a:spcBef>
              <a:spcAft>
                <a:spcPts val="0"/>
              </a:spcAft>
              <a:buClr>
                <a:srgbClr val="616161"/>
              </a:buClr>
              <a:buSzPts val="1800"/>
              <a:buChar char="•"/>
              <a:defRPr/>
            </a:lvl5pPr>
            <a:lvl6pPr marL="2743200" lvl="5" indent="-342900" algn="l">
              <a:lnSpc>
                <a:spcPct val="90000"/>
              </a:lnSpc>
              <a:spcBef>
                <a:spcPts val="1000"/>
              </a:spcBef>
              <a:spcAft>
                <a:spcPts val="0"/>
              </a:spcAft>
              <a:buClr>
                <a:srgbClr val="616161"/>
              </a:buClr>
              <a:buSzPts val="1800"/>
              <a:buChar char="•"/>
              <a:defRPr/>
            </a:lvl6pPr>
            <a:lvl7pPr marL="3200400" lvl="6" indent="-342900" algn="l">
              <a:lnSpc>
                <a:spcPct val="90000"/>
              </a:lnSpc>
              <a:spcBef>
                <a:spcPts val="1000"/>
              </a:spcBef>
              <a:spcAft>
                <a:spcPts val="0"/>
              </a:spcAft>
              <a:buClr>
                <a:srgbClr val="616161"/>
              </a:buClr>
              <a:buSzPts val="1800"/>
              <a:buChar char="•"/>
              <a:defRPr/>
            </a:lvl7pPr>
            <a:lvl8pPr marL="3657600" lvl="7" indent="-342900" algn="l">
              <a:lnSpc>
                <a:spcPct val="90000"/>
              </a:lnSpc>
              <a:spcBef>
                <a:spcPts val="1000"/>
              </a:spcBef>
              <a:spcAft>
                <a:spcPts val="0"/>
              </a:spcAft>
              <a:buClr>
                <a:srgbClr val="616161"/>
              </a:buClr>
              <a:buSzPts val="1800"/>
              <a:buChar char="•"/>
              <a:defRPr/>
            </a:lvl8pPr>
            <a:lvl9pPr marL="4114800" lvl="8" indent="-342900" algn="l">
              <a:lnSpc>
                <a:spcPct val="90000"/>
              </a:lnSpc>
              <a:spcBef>
                <a:spcPts val="1000"/>
              </a:spcBef>
              <a:spcAft>
                <a:spcPts val="0"/>
              </a:spcAft>
              <a:buClr>
                <a:srgbClr val="616161"/>
              </a:buClr>
              <a:buSzPts val="1800"/>
              <a:buChar char="•"/>
              <a:defRPr/>
            </a:lvl9pPr>
          </a:lstStyle>
          <a:p>
            <a:endParaRPr/>
          </a:p>
        </p:txBody>
      </p:sp>
      <p:sp>
        <p:nvSpPr>
          <p:cNvPr id="49" name="Google Shape;49;p16"/>
          <p:cNvSpPr txBox="1">
            <a:spLocks noGrp="1"/>
          </p:cNvSpPr>
          <p:nvPr>
            <p:ph type="sldNum" idx="12"/>
          </p:nvPr>
        </p:nvSpPr>
        <p:spPr>
          <a:xfrm>
            <a:off x="8478978" y="6232199"/>
            <a:ext cx="258623" cy="248303"/>
          </a:xfrm>
          <a:prstGeom prst="rect">
            <a:avLst/>
          </a:prstGeom>
          <a:noFill/>
          <a:ln>
            <a:noFill/>
          </a:ln>
        </p:spPr>
        <p:txBody>
          <a:bodyPr spcFirstLastPara="1" wrap="square" lIns="45700" tIns="45700" rIns="45700" bIns="45700" anchor="ctr" anchorCtr="0">
            <a:spAutoFit/>
          </a:bodyPr>
          <a:lstStyle>
            <a:lvl1pPr marL="0" marR="0" lvl="0"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1pPr>
            <a:lvl2pPr marL="0" marR="0" lvl="1"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2pPr>
            <a:lvl3pPr marL="0" marR="0" lvl="2"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3pPr>
            <a:lvl4pPr marL="0" marR="0" lvl="3"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4pPr>
            <a:lvl5pPr marL="0" marR="0" lvl="4"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5pPr>
            <a:lvl6pPr marL="0" marR="0" lvl="5"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6pPr>
            <a:lvl7pPr marL="0" marR="0" lvl="6"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7pPr>
            <a:lvl8pPr marL="0" marR="0" lvl="7"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8pPr>
            <a:lvl9pPr marL="0" marR="0" lvl="8"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5"/>
        <p:cNvGrpSpPr/>
        <p:nvPr/>
      </p:nvGrpSpPr>
      <p:grpSpPr>
        <a:xfrm>
          <a:off x="0" y="0"/>
          <a:ext cx="0" cy="0"/>
          <a:chOff x="0" y="0"/>
          <a:chExt cx="0" cy="0"/>
        </a:xfrm>
      </p:grpSpPr>
      <p:sp>
        <p:nvSpPr>
          <p:cNvPr id="16" name="Google Shape;16;p17"/>
          <p:cNvSpPr txBox="1">
            <a:spLocks noGrp="1"/>
          </p:cNvSpPr>
          <p:nvPr>
            <p:ph type="dt" idx="10"/>
          </p:nvPr>
        </p:nvSpPr>
        <p:spPr>
          <a:xfrm>
            <a:off x="304800" y="4237567"/>
            <a:ext cx="1422400" cy="243417"/>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7" name="Google Shape;17;p17"/>
          <p:cNvSpPr txBox="1">
            <a:spLocks noGrp="1"/>
          </p:cNvSpPr>
          <p:nvPr>
            <p:ph type="ftr" idx="11"/>
          </p:nvPr>
        </p:nvSpPr>
        <p:spPr>
          <a:xfrm>
            <a:off x="2082800" y="4237567"/>
            <a:ext cx="1930400" cy="243417"/>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8" name="Google Shape;18;p17"/>
          <p:cNvSpPr txBox="1">
            <a:spLocks noGrp="1"/>
          </p:cNvSpPr>
          <p:nvPr>
            <p:ph type="sldNum" idx="12"/>
          </p:nvPr>
        </p:nvSpPr>
        <p:spPr>
          <a:xfrm>
            <a:off x="4368800" y="4237567"/>
            <a:ext cx="1422400" cy="243417"/>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359562509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2F2F2">
            <a:alpha val="0"/>
          </a:srgbClr>
        </a:solidFill>
        <a:effectLst/>
      </p:bgPr>
    </p:bg>
    <p:spTree>
      <p:nvGrpSpPr>
        <p:cNvPr id="1" name="Shape 5"/>
        <p:cNvGrpSpPr/>
        <p:nvPr/>
      </p:nvGrpSpPr>
      <p:grpSpPr>
        <a:xfrm>
          <a:off x="0" y="0"/>
          <a:ext cx="0" cy="0"/>
          <a:chOff x="0" y="0"/>
          <a:chExt cx="0" cy="0"/>
        </a:xfrm>
      </p:grpSpPr>
      <p:sp>
        <p:nvSpPr>
          <p:cNvPr id="6" name="Google Shape;6;p10"/>
          <p:cNvSpPr/>
          <p:nvPr/>
        </p:nvSpPr>
        <p:spPr>
          <a:xfrm>
            <a:off x="0" y="0"/>
            <a:ext cx="12192000" cy="797521"/>
          </a:xfrm>
          <a:prstGeom prst="rect">
            <a:avLst/>
          </a:prstGeom>
          <a:solidFill>
            <a:schemeClr val="accent1"/>
          </a:solidFill>
          <a:ln>
            <a:noFill/>
          </a:ln>
        </p:spPr>
        <p:txBody>
          <a:bodyPr spcFirstLastPara="1" wrap="square" lIns="45700" tIns="45700" rIns="45700" bIns="45700" anchor="ctr" anchorCtr="0">
            <a:noAutofit/>
          </a:bodyPr>
          <a:lstStyle/>
          <a:p>
            <a:pPr marL="0" marR="0" lvl="0" indent="0" algn="ctr" rtl="0">
              <a:lnSpc>
                <a:spcPct val="100000"/>
              </a:lnSpc>
              <a:spcBef>
                <a:spcPts val="0"/>
              </a:spcBef>
              <a:spcAft>
                <a:spcPts val="0"/>
              </a:spcAft>
              <a:buClr>
                <a:srgbClr val="D1D1D1"/>
              </a:buClr>
              <a:buSzPts val="1800"/>
              <a:buFont typeface="Open Sans"/>
              <a:buNone/>
            </a:pPr>
            <a:endParaRPr sz="1800" b="0" i="0" u="none" strike="noStrike" cap="none">
              <a:solidFill>
                <a:srgbClr val="D1D1D1"/>
              </a:solidFill>
              <a:latin typeface="Open Sans"/>
              <a:ea typeface="Open Sans"/>
              <a:cs typeface="Open Sans"/>
              <a:sym typeface="Open Sans"/>
            </a:endParaRPr>
          </a:p>
        </p:txBody>
      </p:sp>
      <p:sp>
        <p:nvSpPr>
          <p:cNvPr id="7" name="Google Shape;7;p10"/>
          <p:cNvSpPr txBox="1">
            <a:spLocks noGrp="1"/>
          </p:cNvSpPr>
          <p:nvPr>
            <p:ph type="title"/>
          </p:nvPr>
        </p:nvSpPr>
        <p:spPr>
          <a:xfrm>
            <a:off x="97970" y="81642"/>
            <a:ext cx="11944351" cy="715879"/>
          </a:xfrm>
          <a:prstGeom prst="rect">
            <a:avLst/>
          </a:prstGeom>
          <a:noFill/>
          <a:ln>
            <a:noFill/>
          </a:ln>
        </p:spPr>
        <p:txBody>
          <a:bodyPr spcFirstLastPara="1" wrap="square" lIns="53975" tIns="53975" rIns="53975" bIns="53975" anchor="ctr" anchorCtr="0">
            <a:normAutofit/>
          </a:bodyPr>
          <a:lstStyle>
            <a:lvl1pPr marR="0" lvl="0" algn="l" rtl="0">
              <a:lnSpc>
                <a:spcPct val="90000"/>
              </a:lnSpc>
              <a:spcBef>
                <a:spcPts val="0"/>
              </a:spcBef>
              <a:spcAft>
                <a:spcPts val="0"/>
              </a:spcAft>
              <a:buClr>
                <a:srgbClr val="F2F2F2"/>
              </a:buClr>
              <a:buSzPts val="3800"/>
              <a:buFont typeface="Calibri"/>
              <a:buNone/>
              <a:defRPr sz="3800" b="0" i="0" u="none" strike="noStrike" cap="none">
                <a:solidFill>
                  <a:srgbClr val="F2F2F2"/>
                </a:solidFill>
                <a:latin typeface="Calibri"/>
                <a:ea typeface="Calibri"/>
                <a:cs typeface="Calibri"/>
                <a:sym typeface="Calibri"/>
              </a:defRPr>
            </a:lvl1pPr>
            <a:lvl2pPr marR="0" lvl="1" algn="l" rtl="0">
              <a:lnSpc>
                <a:spcPct val="90000"/>
              </a:lnSpc>
              <a:spcBef>
                <a:spcPts val="0"/>
              </a:spcBef>
              <a:spcAft>
                <a:spcPts val="0"/>
              </a:spcAft>
              <a:buClr>
                <a:srgbClr val="F2F2F2"/>
              </a:buClr>
              <a:buSzPts val="3800"/>
              <a:buFont typeface="Calibri"/>
              <a:buNone/>
              <a:defRPr sz="3800" b="0" i="0" u="none" strike="noStrike" cap="none">
                <a:solidFill>
                  <a:srgbClr val="F2F2F2"/>
                </a:solidFill>
                <a:latin typeface="Calibri"/>
                <a:ea typeface="Calibri"/>
                <a:cs typeface="Calibri"/>
                <a:sym typeface="Calibri"/>
              </a:defRPr>
            </a:lvl2pPr>
            <a:lvl3pPr marR="0" lvl="2" algn="l" rtl="0">
              <a:lnSpc>
                <a:spcPct val="90000"/>
              </a:lnSpc>
              <a:spcBef>
                <a:spcPts val="0"/>
              </a:spcBef>
              <a:spcAft>
                <a:spcPts val="0"/>
              </a:spcAft>
              <a:buClr>
                <a:srgbClr val="F2F2F2"/>
              </a:buClr>
              <a:buSzPts val="3800"/>
              <a:buFont typeface="Calibri"/>
              <a:buNone/>
              <a:defRPr sz="3800" b="0" i="0" u="none" strike="noStrike" cap="none">
                <a:solidFill>
                  <a:srgbClr val="F2F2F2"/>
                </a:solidFill>
                <a:latin typeface="Calibri"/>
                <a:ea typeface="Calibri"/>
                <a:cs typeface="Calibri"/>
                <a:sym typeface="Calibri"/>
              </a:defRPr>
            </a:lvl3pPr>
            <a:lvl4pPr marR="0" lvl="3" algn="l" rtl="0">
              <a:lnSpc>
                <a:spcPct val="90000"/>
              </a:lnSpc>
              <a:spcBef>
                <a:spcPts val="0"/>
              </a:spcBef>
              <a:spcAft>
                <a:spcPts val="0"/>
              </a:spcAft>
              <a:buClr>
                <a:srgbClr val="F2F2F2"/>
              </a:buClr>
              <a:buSzPts val="3800"/>
              <a:buFont typeface="Calibri"/>
              <a:buNone/>
              <a:defRPr sz="3800" b="0" i="0" u="none" strike="noStrike" cap="none">
                <a:solidFill>
                  <a:srgbClr val="F2F2F2"/>
                </a:solidFill>
                <a:latin typeface="Calibri"/>
                <a:ea typeface="Calibri"/>
                <a:cs typeface="Calibri"/>
                <a:sym typeface="Calibri"/>
              </a:defRPr>
            </a:lvl4pPr>
            <a:lvl5pPr marR="0" lvl="4" algn="l" rtl="0">
              <a:lnSpc>
                <a:spcPct val="90000"/>
              </a:lnSpc>
              <a:spcBef>
                <a:spcPts val="0"/>
              </a:spcBef>
              <a:spcAft>
                <a:spcPts val="0"/>
              </a:spcAft>
              <a:buClr>
                <a:srgbClr val="F2F2F2"/>
              </a:buClr>
              <a:buSzPts val="3800"/>
              <a:buFont typeface="Calibri"/>
              <a:buNone/>
              <a:defRPr sz="3800" b="0" i="0" u="none" strike="noStrike" cap="none">
                <a:solidFill>
                  <a:srgbClr val="F2F2F2"/>
                </a:solidFill>
                <a:latin typeface="Calibri"/>
                <a:ea typeface="Calibri"/>
                <a:cs typeface="Calibri"/>
                <a:sym typeface="Calibri"/>
              </a:defRPr>
            </a:lvl5pPr>
            <a:lvl6pPr marR="0" lvl="5" algn="l" rtl="0">
              <a:lnSpc>
                <a:spcPct val="90000"/>
              </a:lnSpc>
              <a:spcBef>
                <a:spcPts val="0"/>
              </a:spcBef>
              <a:spcAft>
                <a:spcPts val="0"/>
              </a:spcAft>
              <a:buClr>
                <a:srgbClr val="F2F2F2"/>
              </a:buClr>
              <a:buSzPts val="3800"/>
              <a:buFont typeface="Calibri"/>
              <a:buNone/>
              <a:defRPr sz="3800" b="0" i="0" u="none" strike="noStrike" cap="none">
                <a:solidFill>
                  <a:srgbClr val="F2F2F2"/>
                </a:solidFill>
                <a:latin typeface="Calibri"/>
                <a:ea typeface="Calibri"/>
                <a:cs typeface="Calibri"/>
                <a:sym typeface="Calibri"/>
              </a:defRPr>
            </a:lvl6pPr>
            <a:lvl7pPr marR="0" lvl="6" algn="l" rtl="0">
              <a:lnSpc>
                <a:spcPct val="90000"/>
              </a:lnSpc>
              <a:spcBef>
                <a:spcPts val="0"/>
              </a:spcBef>
              <a:spcAft>
                <a:spcPts val="0"/>
              </a:spcAft>
              <a:buClr>
                <a:srgbClr val="F2F2F2"/>
              </a:buClr>
              <a:buSzPts val="3800"/>
              <a:buFont typeface="Calibri"/>
              <a:buNone/>
              <a:defRPr sz="3800" b="0" i="0" u="none" strike="noStrike" cap="none">
                <a:solidFill>
                  <a:srgbClr val="F2F2F2"/>
                </a:solidFill>
                <a:latin typeface="Calibri"/>
                <a:ea typeface="Calibri"/>
                <a:cs typeface="Calibri"/>
                <a:sym typeface="Calibri"/>
              </a:defRPr>
            </a:lvl7pPr>
            <a:lvl8pPr marR="0" lvl="7" algn="l" rtl="0">
              <a:lnSpc>
                <a:spcPct val="90000"/>
              </a:lnSpc>
              <a:spcBef>
                <a:spcPts val="0"/>
              </a:spcBef>
              <a:spcAft>
                <a:spcPts val="0"/>
              </a:spcAft>
              <a:buClr>
                <a:srgbClr val="F2F2F2"/>
              </a:buClr>
              <a:buSzPts val="3800"/>
              <a:buFont typeface="Calibri"/>
              <a:buNone/>
              <a:defRPr sz="3800" b="0" i="0" u="none" strike="noStrike" cap="none">
                <a:solidFill>
                  <a:srgbClr val="F2F2F2"/>
                </a:solidFill>
                <a:latin typeface="Calibri"/>
                <a:ea typeface="Calibri"/>
                <a:cs typeface="Calibri"/>
                <a:sym typeface="Calibri"/>
              </a:defRPr>
            </a:lvl8pPr>
            <a:lvl9pPr marR="0" lvl="8" algn="l" rtl="0">
              <a:lnSpc>
                <a:spcPct val="90000"/>
              </a:lnSpc>
              <a:spcBef>
                <a:spcPts val="0"/>
              </a:spcBef>
              <a:spcAft>
                <a:spcPts val="0"/>
              </a:spcAft>
              <a:buClr>
                <a:srgbClr val="F2F2F2"/>
              </a:buClr>
              <a:buSzPts val="3800"/>
              <a:buFont typeface="Calibri"/>
              <a:buNone/>
              <a:defRPr sz="3800" b="0" i="0" u="none" strike="noStrike" cap="none">
                <a:solidFill>
                  <a:srgbClr val="F2F2F2"/>
                </a:solidFill>
                <a:latin typeface="Calibri"/>
                <a:ea typeface="Calibri"/>
                <a:cs typeface="Calibri"/>
                <a:sym typeface="Calibri"/>
              </a:defRPr>
            </a:lvl9pPr>
          </a:lstStyle>
          <a:p>
            <a:endParaRPr/>
          </a:p>
        </p:txBody>
      </p:sp>
      <p:sp>
        <p:nvSpPr>
          <p:cNvPr id="8" name="Google Shape;8;p10"/>
          <p:cNvSpPr txBox="1">
            <a:spLocks noGrp="1"/>
          </p:cNvSpPr>
          <p:nvPr>
            <p:ph type="body" idx="1"/>
          </p:nvPr>
        </p:nvSpPr>
        <p:spPr>
          <a:xfrm>
            <a:off x="97971" y="881742"/>
            <a:ext cx="11944351" cy="5870124"/>
          </a:xfrm>
          <a:prstGeom prst="rect">
            <a:avLst/>
          </a:prstGeom>
          <a:noFill/>
          <a:ln>
            <a:noFill/>
          </a:ln>
        </p:spPr>
        <p:txBody>
          <a:bodyPr spcFirstLastPara="1" wrap="square" lIns="45700" tIns="45700" rIns="45700" bIns="45700" anchor="t" anchorCtr="0">
            <a:normAutofit/>
          </a:bodyPr>
          <a:lstStyle>
            <a:lvl1pPr marL="457200" marR="0" lvl="0" indent="-228600" algn="l" rtl="0">
              <a:lnSpc>
                <a:spcPct val="90000"/>
              </a:lnSpc>
              <a:spcBef>
                <a:spcPts val="1000"/>
              </a:spcBef>
              <a:spcAft>
                <a:spcPts val="0"/>
              </a:spcAft>
              <a:buClr>
                <a:srgbClr val="616161"/>
              </a:buClr>
              <a:buSzPts val="1800"/>
              <a:buFont typeface="Calibri"/>
              <a:buNone/>
              <a:defRPr sz="1800" b="0" i="0" u="none" strike="noStrike" cap="none">
                <a:solidFill>
                  <a:srgbClr val="616161"/>
                </a:solidFill>
                <a:latin typeface="Calibri"/>
                <a:ea typeface="Calibri"/>
                <a:cs typeface="Calibri"/>
                <a:sym typeface="Calibri"/>
              </a:defRPr>
            </a:lvl1pPr>
            <a:lvl2pPr marL="914400" marR="0" lvl="1" indent="-342900" algn="l" rtl="0">
              <a:lnSpc>
                <a:spcPct val="90000"/>
              </a:lnSpc>
              <a:spcBef>
                <a:spcPts val="1000"/>
              </a:spcBef>
              <a:spcAft>
                <a:spcPts val="0"/>
              </a:spcAft>
              <a:buClr>
                <a:srgbClr val="616161"/>
              </a:buClr>
              <a:buSzPts val="1800"/>
              <a:buFont typeface="Calibri"/>
              <a:buChar char="•"/>
              <a:defRPr sz="1800" b="0" i="0" u="none" strike="noStrike" cap="none">
                <a:solidFill>
                  <a:srgbClr val="616161"/>
                </a:solidFill>
                <a:latin typeface="Calibri"/>
                <a:ea typeface="Calibri"/>
                <a:cs typeface="Calibri"/>
                <a:sym typeface="Calibri"/>
              </a:defRPr>
            </a:lvl2pPr>
            <a:lvl3pPr marL="1371600" marR="0" lvl="2" indent="-342900" algn="l" rtl="0">
              <a:lnSpc>
                <a:spcPct val="90000"/>
              </a:lnSpc>
              <a:spcBef>
                <a:spcPts val="1000"/>
              </a:spcBef>
              <a:spcAft>
                <a:spcPts val="0"/>
              </a:spcAft>
              <a:buClr>
                <a:srgbClr val="616161"/>
              </a:buClr>
              <a:buSzPts val="1800"/>
              <a:buFont typeface="Calibri"/>
              <a:buChar char="•"/>
              <a:defRPr sz="1800" b="0" i="0" u="none" strike="noStrike" cap="none">
                <a:solidFill>
                  <a:srgbClr val="616161"/>
                </a:solidFill>
                <a:latin typeface="Calibri"/>
                <a:ea typeface="Calibri"/>
                <a:cs typeface="Calibri"/>
                <a:sym typeface="Calibri"/>
              </a:defRPr>
            </a:lvl3pPr>
            <a:lvl4pPr marL="1828800" marR="0" lvl="3" indent="-342900" algn="l" rtl="0">
              <a:lnSpc>
                <a:spcPct val="90000"/>
              </a:lnSpc>
              <a:spcBef>
                <a:spcPts val="1000"/>
              </a:spcBef>
              <a:spcAft>
                <a:spcPts val="0"/>
              </a:spcAft>
              <a:buClr>
                <a:srgbClr val="616161"/>
              </a:buClr>
              <a:buSzPts val="1800"/>
              <a:buFont typeface="Calibri"/>
              <a:buChar char="•"/>
              <a:defRPr sz="1800" b="0" i="0" u="none" strike="noStrike" cap="none">
                <a:solidFill>
                  <a:srgbClr val="616161"/>
                </a:solidFill>
                <a:latin typeface="Calibri"/>
                <a:ea typeface="Calibri"/>
                <a:cs typeface="Calibri"/>
                <a:sym typeface="Calibri"/>
              </a:defRPr>
            </a:lvl4pPr>
            <a:lvl5pPr marL="2286000" marR="0" lvl="4" indent="-342900" algn="l" rtl="0">
              <a:lnSpc>
                <a:spcPct val="90000"/>
              </a:lnSpc>
              <a:spcBef>
                <a:spcPts val="1000"/>
              </a:spcBef>
              <a:spcAft>
                <a:spcPts val="0"/>
              </a:spcAft>
              <a:buClr>
                <a:srgbClr val="616161"/>
              </a:buClr>
              <a:buSzPts val="1800"/>
              <a:buFont typeface="Calibri"/>
              <a:buChar char="•"/>
              <a:defRPr sz="1800" b="0" i="0" u="none" strike="noStrike" cap="none">
                <a:solidFill>
                  <a:srgbClr val="616161"/>
                </a:solidFill>
                <a:latin typeface="Calibri"/>
                <a:ea typeface="Calibri"/>
                <a:cs typeface="Calibri"/>
                <a:sym typeface="Calibri"/>
              </a:defRPr>
            </a:lvl5pPr>
            <a:lvl6pPr marL="2743200" marR="0" lvl="5" indent="-342900" algn="l" rtl="0">
              <a:lnSpc>
                <a:spcPct val="90000"/>
              </a:lnSpc>
              <a:spcBef>
                <a:spcPts val="1000"/>
              </a:spcBef>
              <a:spcAft>
                <a:spcPts val="0"/>
              </a:spcAft>
              <a:buClr>
                <a:srgbClr val="616161"/>
              </a:buClr>
              <a:buSzPts val="1800"/>
              <a:buFont typeface="Calibri"/>
              <a:buChar char="•"/>
              <a:defRPr sz="1800" b="0" i="0" u="none" strike="noStrike" cap="none">
                <a:solidFill>
                  <a:srgbClr val="616161"/>
                </a:solidFill>
                <a:latin typeface="Calibri"/>
                <a:ea typeface="Calibri"/>
                <a:cs typeface="Calibri"/>
                <a:sym typeface="Calibri"/>
              </a:defRPr>
            </a:lvl6pPr>
            <a:lvl7pPr marL="3200400" marR="0" lvl="6" indent="-342900" algn="l" rtl="0">
              <a:lnSpc>
                <a:spcPct val="90000"/>
              </a:lnSpc>
              <a:spcBef>
                <a:spcPts val="1000"/>
              </a:spcBef>
              <a:spcAft>
                <a:spcPts val="0"/>
              </a:spcAft>
              <a:buClr>
                <a:srgbClr val="616161"/>
              </a:buClr>
              <a:buSzPts val="1800"/>
              <a:buFont typeface="Calibri"/>
              <a:buChar char="•"/>
              <a:defRPr sz="1800" b="0" i="0" u="none" strike="noStrike" cap="none">
                <a:solidFill>
                  <a:srgbClr val="616161"/>
                </a:solidFill>
                <a:latin typeface="Calibri"/>
                <a:ea typeface="Calibri"/>
                <a:cs typeface="Calibri"/>
                <a:sym typeface="Calibri"/>
              </a:defRPr>
            </a:lvl7pPr>
            <a:lvl8pPr marL="3657600" marR="0" lvl="7" indent="-342900" algn="l" rtl="0">
              <a:lnSpc>
                <a:spcPct val="90000"/>
              </a:lnSpc>
              <a:spcBef>
                <a:spcPts val="1000"/>
              </a:spcBef>
              <a:spcAft>
                <a:spcPts val="0"/>
              </a:spcAft>
              <a:buClr>
                <a:srgbClr val="616161"/>
              </a:buClr>
              <a:buSzPts val="1800"/>
              <a:buFont typeface="Calibri"/>
              <a:buChar char="•"/>
              <a:defRPr sz="1800" b="0" i="0" u="none" strike="noStrike" cap="none">
                <a:solidFill>
                  <a:srgbClr val="616161"/>
                </a:solidFill>
                <a:latin typeface="Calibri"/>
                <a:ea typeface="Calibri"/>
                <a:cs typeface="Calibri"/>
                <a:sym typeface="Calibri"/>
              </a:defRPr>
            </a:lvl8pPr>
            <a:lvl9pPr marL="4114800" marR="0" lvl="8" indent="-342900" algn="l" rtl="0">
              <a:lnSpc>
                <a:spcPct val="90000"/>
              </a:lnSpc>
              <a:spcBef>
                <a:spcPts val="1000"/>
              </a:spcBef>
              <a:spcAft>
                <a:spcPts val="0"/>
              </a:spcAft>
              <a:buClr>
                <a:srgbClr val="616161"/>
              </a:buClr>
              <a:buSzPts val="1800"/>
              <a:buFont typeface="Calibri"/>
              <a:buChar char="•"/>
              <a:defRPr sz="1800" b="0" i="0" u="none" strike="noStrike" cap="none">
                <a:solidFill>
                  <a:srgbClr val="616161"/>
                </a:solidFill>
                <a:latin typeface="Calibri"/>
                <a:ea typeface="Calibri"/>
                <a:cs typeface="Calibri"/>
                <a:sym typeface="Calibri"/>
              </a:defRPr>
            </a:lvl9pPr>
          </a:lstStyle>
          <a:p>
            <a:endParaRPr/>
          </a:p>
        </p:txBody>
      </p:sp>
      <p:sp>
        <p:nvSpPr>
          <p:cNvPr id="9" name="Google Shape;9;p10"/>
          <p:cNvSpPr txBox="1">
            <a:spLocks noGrp="1"/>
          </p:cNvSpPr>
          <p:nvPr>
            <p:ph type="sldNum" idx="12"/>
          </p:nvPr>
        </p:nvSpPr>
        <p:spPr>
          <a:xfrm>
            <a:off x="8478978" y="6232199"/>
            <a:ext cx="258623" cy="248303"/>
          </a:xfrm>
          <a:prstGeom prst="rect">
            <a:avLst/>
          </a:prstGeom>
          <a:noFill/>
          <a:ln>
            <a:noFill/>
          </a:ln>
        </p:spPr>
        <p:txBody>
          <a:bodyPr spcFirstLastPara="1" wrap="square" lIns="45700" tIns="45700" rIns="45700" bIns="45700" anchor="ctr" anchorCtr="0">
            <a:spAutoFit/>
          </a:bodyPr>
          <a:lstStyle>
            <a:lvl1pPr marL="0" marR="0" lvl="0" indent="0" algn="r" rtl="0">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1pPr>
            <a:lvl2pPr marL="0" marR="0" lvl="1" indent="0" algn="r" rtl="0">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2pPr>
            <a:lvl3pPr marL="0" marR="0" lvl="2" indent="0" algn="r" rtl="0">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3pPr>
            <a:lvl4pPr marL="0" marR="0" lvl="3" indent="0" algn="r" rtl="0">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4pPr>
            <a:lvl5pPr marL="0" marR="0" lvl="4" indent="0" algn="r" rtl="0">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5pPr>
            <a:lvl6pPr marL="0" marR="0" lvl="5" indent="0" algn="r" rtl="0">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6pPr>
            <a:lvl7pPr marL="0" marR="0" lvl="6" indent="0" algn="r" rtl="0">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7pPr>
            <a:lvl8pPr marL="0" marR="0" lvl="7" indent="0" algn="r" rtl="0">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8pPr>
            <a:lvl9pPr marL="0" marR="0" lvl="8" indent="0" algn="r" rtl="0">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sz="1400">
              <a:solidFill>
                <a:srgbClr val="000000"/>
              </a:solidFill>
              <a:latin typeface="Arial"/>
              <a:ea typeface="Arial"/>
              <a:cs typeface="Arial"/>
              <a:sym typeface="Arial"/>
            </a:endParaRPr>
          </a:p>
        </p:txBody>
      </p:sp>
    </p:spTree>
  </p:cSld>
  <p:clrMap bg1="lt1" tx1="dk1" bg2="dk2" tx2="lt2" accent1="accent1" accent2="accent2" accent3="accent3" accent4="accent4" accent5="accent5" accent6="accent6" hlink="hlink" folHlink="folHlink"/>
  <p:sldLayoutIdLst>
    <p:sldLayoutId id="2147483652" r:id="rId1"/>
    <p:sldLayoutId id="2147483653" r:id="rId2"/>
    <p:sldLayoutId id="2147483654" r:id="rId3"/>
    <p:sldLayoutId id="2147483655" r:id="rId4"/>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4.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4.xml"/><Relationship Id="rId6" Type="http://schemas.openxmlformats.org/officeDocument/2006/relationships/image" Target="../media/image7.png"/><Relationship Id="rId5" Type="http://schemas.openxmlformats.org/officeDocument/2006/relationships/image" Target="../media/image4.png"/><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8.png"/><Relationship Id="rId7"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4.xml"/><Relationship Id="rId6" Type="http://schemas.openxmlformats.org/officeDocument/2006/relationships/image" Target="../media/image3.png"/><Relationship Id="rId5" Type="http://schemas.openxmlformats.org/officeDocument/2006/relationships/image" Target="../media/image10.png"/><Relationship Id="rId4" Type="http://schemas.openxmlformats.org/officeDocument/2006/relationships/image" Target="../media/image9.png"/></Relationships>
</file>

<file path=ppt/slides/_rels/slide4.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5.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6.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8" Type="http://schemas.openxmlformats.org/officeDocument/2006/relationships/image" Target="../media/image18.png"/><Relationship Id="rId13" Type="http://schemas.openxmlformats.org/officeDocument/2006/relationships/image" Target="../media/image22.png"/><Relationship Id="rId3" Type="http://schemas.openxmlformats.org/officeDocument/2006/relationships/image" Target="../media/image13.png"/><Relationship Id="rId7" Type="http://schemas.openxmlformats.org/officeDocument/2006/relationships/image" Target="../media/image17.png"/><Relationship Id="rId12" Type="http://schemas.openxmlformats.org/officeDocument/2006/relationships/image" Target="../media/image21.png"/><Relationship Id="rId2" Type="http://schemas.openxmlformats.org/officeDocument/2006/relationships/notesSlide" Target="../notesSlides/notesSlide8.xml"/><Relationship Id="rId1" Type="http://schemas.openxmlformats.org/officeDocument/2006/relationships/slideLayout" Target="../slideLayouts/slideLayout4.xml"/><Relationship Id="rId6" Type="http://schemas.openxmlformats.org/officeDocument/2006/relationships/image" Target="../media/image16.png"/><Relationship Id="rId11" Type="http://schemas.openxmlformats.org/officeDocument/2006/relationships/image" Target="../media/image2.png"/><Relationship Id="rId5" Type="http://schemas.openxmlformats.org/officeDocument/2006/relationships/image" Target="../media/image15.png"/><Relationship Id="rId10" Type="http://schemas.openxmlformats.org/officeDocument/2006/relationships/image" Target="../media/image20.png"/><Relationship Id="rId4" Type="http://schemas.openxmlformats.org/officeDocument/2006/relationships/image" Target="../media/image14.png"/><Relationship Id="rId9" Type="http://schemas.openxmlformats.org/officeDocument/2006/relationships/image" Target="../media/image19.png"/><Relationship Id="rId14" Type="http://schemas.openxmlformats.org/officeDocument/2006/relationships/image" Target="../media/image7.png"/></Relationships>
</file>

<file path=ppt/slides/_rels/slide9.xml.rels><?xml version="1.0" encoding="UTF-8" standalone="yes"?>
<Relationships xmlns="http://schemas.openxmlformats.org/package/2006/relationships"><Relationship Id="rId8" Type="http://schemas.openxmlformats.org/officeDocument/2006/relationships/image" Target="../media/image17.png"/><Relationship Id="rId13" Type="http://schemas.openxmlformats.org/officeDocument/2006/relationships/image" Target="../media/image22.png"/><Relationship Id="rId3" Type="http://schemas.openxmlformats.org/officeDocument/2006/relationships/image" Target="../media/image23.png"/><Relationship Id="rId7" Type="http://schemas.openxmlformats.org/officeDocument/2006/relationships/image" Target="../media/image16.png"/><Relationship Id="rId12" Type="http://schemas.openxmlformats.org/officeDocument/2006/relationships/image" Target="../media/image24.png"/><Relationship Id="rId2" Type="http://schemas.openxmlformats.org/officeDocument/2006/relationships/notesSlide" Target="../notesSlides/notesSlide9.xml"/><Relationship Id="rId1" Type="http://schemas.openxmlformats.org/officeDocument/2006/relationships/slideLayout" Target="../slideLayouts/slideLayout4.xml"/><Relationship Id="rId6" Type="http://schemas.openxmlformats.org/officeDocument/2006/relationships/image" Target="../media/image15.png"/><Relationship Id="rId11" Type="http://schemas.openxmlformats.org/officeDocument/2006/relationships/image" Target="../media/image20.png"/><Relationship Id="rId5" Type="http://schemas.openxmlformats.org/officeDocument/2006/relationships/image" Target="../media/image14.png"/><Relationship Id="rId10" Type="http://schemas.openxmlformats.org/officeDocument/2006/relationships/image" Target="../media/image19.png"/><Relationship Id="rId4" Type="http://schemas.openxmlformats.org/officeDocument/2006/relationships/image" Target="../media/image13.png"/><Relationship Id="rId9" Type="http://schemas.openxmlformats.org/officeDocument/2006/relationships/image" Target="../media/image18.png"/><Relationship Id="rId14"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91"/>
        <p:cNvGrpSpPr/>
        <p:nvPr/>
      </p:nvGrpSpPr>
      <p:grpSpPr>
        <a:xfrm>
          <a:off x="0" y="0"/>
          <a:ext cx="0" cy="0"/>
          <a:chOff x="0" y="0"/>
          <a:chExt cx="0" cy="0"/>
        </a:xfrm>
      </p:grpSpPr>
      <p:sp>
        <p:nvSpPr>
          <p:cNvPr id="92" name="Google Shape;92;p1"/>
          <p:cNvSpPr/>
          <p:nvPr/>
        </p:nvSpPr>
        <p:spPr>
          <a:xfrm>
            <a:off x="0" y="0"/>
            <a:ext cx="12192000" cy="797497"/>
          </a:xfrm>
          <a:custGeom>
            <a:avLst/>
            <a:gdLst/>
            <a:ahLst/>
            <a:cxnLst/>
            <a:rect l="l" t="t" r="r" b="b"/>
            <a:pathLst>
              <a:path w="24384000" h="1594993" extrusionOk="0">
                <a:moveTo>
                  <a:pt x="0" y="0"/>
                </a:moveTo>
                <a:lnTo>
                  <a:pt x="24384000" y="0"/>
                </a:lnTo>
                <a:lnTo>
                  <a:pt x="24384000" y="1594993"/>
                </a:lnTo>
                <a:lnTo>
                  <a:pt x="0" y="1594993"/>
                </a:lnTo>
                <a:close/>
              </a:path>
            </a:pathLst>
          </a:custGeom>
          <a:solidFill>
            <a:srgbClr val="70C573"/>
          </a:solidFill>
          <a:ln>
            <a:noFill/>
          </a:ln>
        </p:spPr>
        <p:txBody>
          <a:bodyPr/>
          <a:lstStyle/>
          <a:p>
            <a:endParaRPr lang="el-GR" sz="933"/>
          </a:p>
        </p:txBody>
      </p:sp>
      <p:sp>
        <p:nvSpPr>
          <p:cNvPr id="93" name="Google Shape;93;p1" descr="Graphic 6"/>
          <p:cNvSpPr/>
          <p:nvPr/>
        </p:nvSpPr>
        <p:spPr>
          <a:xfrm>
            <a:off x="0" y="-12700"/>
            <a:ext cx="12192000" cy="6036945"/>
          </a:xfrm>
          <a:custGeom>
            <a:avLst/>
            <a:gdLst/>
            <a:ahLst/>
            <a:cxnLst/>
            <a:rect l="l" t="t" r="r" b="b"/>
            <a:pathLst>
              <a:path w="24384000" h="12073890" extrusionOk="0">
                <a:moveTo>
                  <a:pt x="0" y="0"/>
                </a:moveTo>
                <a:lnTo>
                  <a:pt x="24384000" y="0"/>
                </a:lnTo>
                <a:lnTo>
                  <a:pt x="24384000" y="12073890"/>
                </a:lnTo>
                <a:lnTo>
                  <a:pt x="0" y="12073890"/>
                </a:lnTo>
                <a:lnTo>
                  <a:pt x="0" y="0"/>
                </a:lnTo>
                <a:close/>
              </a:path>
            </a:pathLst>
          </a:custGeom>
          <a:blipFill rotWithShape="1">
            <a:blip r:embed="rId3">
              <a:alphaModFix/>
            </a:blip>
            <a:stretch>
              <a:fillRect b="-21415"/>
            </a:stretch>
          </a:blipFill>
          <a:ln>
            <a:noFill/>
          </a:ln>
        </p:spPr>
        <p:txBody>
          <a:bodyPr/>
          <a:lstStyle/>
          <a:p>
            <a:endParaRPr lang="el-GR" sz="933"/>
          </a:p>
        </p:txBody>
      </p:sp>
      <p:sp>
        <p:nvSpPr>
          <p:cNvPr id="94" name="Google Shape;94;p1"/>
          <p:cNvSpPr/>
          <p:nvPr/>
        </p:nvSpPr>
        <p:spPr>
          <a:xfrm>
            <a:off x="-12700" y="2184266"/>
            <a:ext cx="310896" cy="1331213"/>
          </a:xfrm>
          <a:custGeom>
            <a:avLst/>
            <a:gdLst/>
            <a:ahLst/>
            <a:cxnLst/>
            <a:rect l="l" t="t" r="r" b="b"/>
            <a:pathLst>
              <a:path w="621792" h="2662428" extrusionOk="0">
                <a:moveTo>
                  <a:pt x="0" y="0"/>
                </a:moveTo>
                <a:lnTo>
                  <a:pt x="621792" y="0"/>
                </a:lnTo>
                <a:lnTo>
                  <a:pt x="621792" y="2662428"/>
                </a:lnTo>
                <a:lnTo>
                  <a:pt x="0" y="2662428"/>
                </a:lnTo>
                <a:close/>
              </a:path>
            </a:pathLst>
          </a:custGeom>
          <a:solidFill>
            <a:srgbClr val="70C573"/>
          </a:solidFill>
          <a:ln>
            <a:noFill/>
          </a:ln>
        </p:spPr>
        <p:txBody>
          <a:bodyPr/>
          <a:lstStyle/>
          <a:p>
            <a:endParaRPr lang="el-GR" sz="933"/>
          </a:p>
        </p:txBody>
      </p:sp>
      <p:sp>
        <p:nvSpPr>
          <p:cNvPr id="95" name="Google Shape;95;p1" descr="Picture 9"/>
          <p:cNvSpPr/>
          <p:nvPr/>
        </p:nvSpPr>
        <p:spPr>
          <a:xfrm>
            <a:off x="759994" y="6249859"/>
            <a:ext cx="1954593" cy="417195"/>
          </a:xfrm>
          <a:custGeom>
            <a:avLst/>
            <a:gdLst/>
            <a:ahLst/>
            <a:cxnLst/>
            <a:rect l="l" t="t" r="r" b="b"/>
            <a:pathLst>
              <a:path w="3909187" h="834390" extrusionOk="0">
                <a:moveTo>
                  <a:pt x="0" y="0"/>
                </a:moveTo>
                <a:lnTo>
                  <a:pt x="3909187" y="0"/>
                </a:lnTo>
                <a:lnTo>
                  <a:pt x="3909187" y="834390"/>
                </a:lnTo>
                <a:lnTo>
                  <a:pt x="0" y="834390"/>
                </a:lnTo>
                <a:lnTo>
                  <a:pt x="0" y="0"/>
                </a:lnTo>
                <a:close/>
              </a:path>
            </a:pathLst>
          </a:custGeom>
          <a:blipFill rotWithShape="1">
            <a:blip r:embed="rId4">
              <a:alphaModFix/>
            </a:blip>
            <a:stretch>
              <a:fillRect r="-323" b="-5"/>
            </a:stretch>
          </a:blipFill>
          <a:ln>
            <a:noFill/>
          </a:ln>
        </p:spPr>
        <p:txBody>
          <a:bodyPr/>
          <a:lstStyle/>
          <a:p>
            <a:endParaRPr lang="el-GR" sz="933"/>
          </a:p>
        </p:txBody>
      </p:sp>
      <p:sp>
        <p:nvSpPr>
          <p:cNvPr id="96" name="Google Shape;96;p1"/>
          <p:cNvSpPr/>
          <p:nvPr/>
        </p:nvSpPr>
        <p:spPr>
          <a:xfrm rot="-5400000">
            <a:off x="-507427" y="4140058"/>
            <a:ext cx="1331214" cy="316357"/>
          </a:xfrm>
          <a:custGeom>
            <a:avLst/>
            <a:gdLst/>
            <a:ahLst/>
            <a:cxnLst/>
            <a:rect l="l" t="t" r="r" b="b"/>
            <a:pathLst>
              <a:path w="2662428" h="632714" extrusionOk="0">
                <a:moveTo>
                  <a:pt x="2662428" y="0"/>
                </a:moveTo>
                <a:lnTo>
                  <a:pt x="0" y="0"/>
                </a:lnTo>
                <a:lnTo>
                  <a:pt x="0" y="632714"/>
                </a:lnTo>
                <a:lnTo>
                  <a:pt x="2662428" y="632714"/>
                </a:lnTo>
                <a:close/>
              </a:path>
            </a:pathLst>
          </a:custGeom>
          <a:solidFill>
            <a:srgbClr val="8DC2EE"/>
          </a:solidFill>
          <a:ln>
            <a:noFill/>
          </a:ln>
        </p:spPr>
        <p:txBody>
          <a:bodyPr/>
          <a:lstStyle/>
          <a:p>
            <a:endParaRPr lang="el-GR" sz="933"/>
          </a:p>
        </p:txBody>
      </p:sp>
      <p:sp>
        <p:nvSpPr>
          <p:cNvPr id="97" name="Google Shape;97;p1" descr="Graphic 2"/>
          <p:cNvSpPr/>
          <p:nvPr/>
        </p:nvSpPr>
        <p:spPr>
          <a:xfrm>
            <a:off x="310896" y="187919"/>
            <a:ext cx="1505267" cy="1063815"/>
          </a:xfrm>
          <a:custGeom>
            <a:avLst/>
            <a:gdLst/>
            <a:ahLst/>
            <a:cxnLst/>
            <a:rect l="l" t="t" r="r" b="b"/>
            <a:pathLst>
              <a:path w="3010535" h="2127631" extrusionOk="0">
                <a:moveTo>
                  <a:pt x="0" y="0"/>
                </a:moveTo>
                <a:lnTo>
                  <a:pt x="3010535" y="0"/>
                </a:lnTo>
                <a:lnTo>
                  <a:pt x="3010535" y="2127631"/>
                </a:lnTo>
                <a:lnTo>
                  <a:pt x="0" y="2127631"/>
                </a:lnTo>
                <a:lnTo>
                  <a:pt x="0" y="0"/>
                </a:lnTo>
                <a:close/>
              </a:path>
            </a:pathLst>
          </a:custGeom>
          <a:blipFill rotWithShape="1">
            <a:blip r:embed="rId5">
              <a:alphaModFix/>
            </a:blip>
            <a:stretch>
              <a:fillRect b="-60"/>
            </a:stretch>
          </a:blipFill>
          <a:ln>
            <a:noFill/>
          </a:ln>
        </p:spPr>
        <p:txBody>
          <a:bodyPr/>
          <a:lstStyle/>
          <a:p>
            <a:endParaRPr lang="el-GR" sz="933"/>
          </a:p>
        </p:txBody>
      </p:sp>
      <p:sp>
        <p:nvSpPr>
          <p:cNvPr id="98" name="Google Shape;98;p1"/>
          <p:cNvSpPr txBox="1"/>
          <p:nvPr/>
        </p:nvSpPr>
        <p:spPr>
          <a:xfrm>
            <a:off x="2912802" y="6175537"/>
            <a:ext cx="7982621" cy="553998"/>
          </a:xfrm>
          <a:prstGeom prst="rect">
            <a:avLst/>
          </a:prstGeom>
          <a:noFill/>
          <a:ln>
            <a:noFill/>
          </a:ln>
        </p:spPr>
        <p:txBody>
          <a:bodyPr spcFirstLastPara="1" wrap="square" lIns="0" tIns="0" rIns="0" bIns="0" anchor="t" anchorCtr="0">
            <a:spAutoFit/>
          </a:bodyPr>
          <a:lstStyle/>
          <a:p>
            <a:pPr>
              <a:lnSpc>
                <a:spcPct val="120000"/>
              </a:lnSpc>
            </a:pPr>
            <a:r>
              <a:rPr lang="en-US" sz="1000">
                <a:solidFill>
                  <a:srgbClr val="2C2C2C"/>
                </a:solidFill>
                <a:latin typeface="Calibri"/>
                <a:ea typeface="Calibri"/>
                <a:cs typeface="Calibri"/>
                <a:sym typeface="Calibri"/>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them.[Project number: 2023-1-CY02-KA220-YOU-000154272]</a:t>
            </a:r>
            <a:endParaRPr sz="933"/>
          </a:p>
        </p:txBody>
      </p:sp>
      <p:sp>
        <p:nvSpPr>
          <p:cNvPr id="99" name="Google Shape;99;p1" descr="Graphic 12"/>
          <p:cNvSpPr/>
          <p:nvPr/>
        </p:nvSpPr>
        <p:spPr>
          <a:xfrm>
            <a:off x="9170826" y="3788807"/>
            <a:ext cx="2764473" cy="2248154"/>
          </a:xfrm>
          <a:custGeom>
            <a:avLst/>
            <a:gdLst/>
            <a:ahLst/>
            <a:cxnLst/>
            <a:rect l="l" t="t" r="r" b="b"/>
            <a:pathLst>
              <a:path w="5528945" h="4496308" extrusionOk="0">
                <a:moveTo>
                  <a:pt x="0" y="0"/>
                </a:moveTo>
                <a:lnTo>
                  <a:pt x="5528945" y="0"/>
                </a:lnTo>
                <a:lnTo>
                  <a:pt x="5528945" y="4496308"/>
                </a:lnTo>
                <a:lnTo>
                  <a:pt x="0" y="4496308"/>
                </a:lnTo>
                <a:lnTo>
                  <a:pt x="0" y="0"/>
                </a:lnTo>
                <a:close/>
              </a:path>
            </a:pathLst>
          </a:custGeom>
          <a:blipFill rotWithShape="1">
            <a:blip r:embed="rId6">
              <a:alphaModFix/>
            </a:blip>
            <a:stretch>
              <a:fillRect b="-9917"/>
            </a:stretch>
          </a:blipFill>
          <a:ln>
            <a:noFill/>
          </a:ln>
        </p:spPr>
        <p:txBody>
          <a:bodyPr/>
          <a:lstStyle/>
          <a:p>
            <a:endParaRPr lang="el-GR" sz="933"/>
          </a:p>
        </p:txBody>
      </p:sp>
      <p:sp>
        <p:nvSpPr>
          <p:cNvPr id="100" name="Google Shape;100;p1"/>
          <p:cNvSpPr/>
          <p:nvPr/>
        </p:nvSpPr>
        <p:spPr>
          <a:xfrm>
            <a:off x="0" y="0"/>
            <a:ext cx="12192000" cy="6858000"/>
          </a:xfrm>
          <a:custGeom>
            <a:avLst/>
            <a:gdLst/>
            <a:ahLst/>
            <a:cxnLst/>
            <a:rect l="l" t="t" r="r" b="b"/>
            <a:pathLst>
              <a:path w="24384000" h="13716000" extrusionOk="0">
                <a:moveTo>
                  <a:pt x="0" y="0"/>
                </a:moveTo>
                <a:lnTo>
                  <a:pt x="24384000" y="0"/>
                </a:lnTo>
                <a:lnTo>
                  <a:pt x="24384000" y="13716000"/>
                </a:lnTo>
                <a:lnTo>
                  <a:pt x="0" y="13716000"/>
                </a:lnTo>
                <a:lnTo>
                  <a:pt x="0" y="0"/>
                </a:lnTo>
                <a:close/>
              </a:path>
            </a:pathLst>
          </a:custGeom>
          <a:blipFill rotWithShape="1">
            <a:blip r:embed="rId7">
              <a:alphaModFix/>
            </a:blip>
            <a:stretch>
              <a:fillRect l="-481" r="-480"/>
            </a:stretch>
          </a:blipFill>
          <a:ln>
            <a:noFill/>
          </a:ln>
        </p:spPr>
        <p:txBody>
          <a:bodyPr/>
          <a:lstStyle/>
          <a:p>
            <a:endParaRPr lang="el-GR" sz="933"/>
          </a:p>
        </p:txBody>
      </p:sp>
      <p:sp>
        <p:nvSpPr>
          <p:cNvPr id="101" name="Google Shape;101;p1"/>
          <p:cNvSpPr/>
          <p:nvPr/>
        </p:nvSpPr>
        <p:spPr>
          <a:xfrm>
            <a:off x="3598686" y="3632651"/>
            <a:ext cx="1626161" cy="282212"/>
          </a:xfrm>
          <a:custGeom>
            <a:avLst/>
            <a:gdLst/>
            <a:ahLst/>
            <a:cxnLst/>
            <a:rect l="l" t="t" r="r" b="b"/>
            <a:pathLst>
              <a:path w="2439242" h="423318" extrusionOk="0">
                <a:moveTo>
                  <a:pt x="0" y="0"/>
                </a:moveTo>
                <a:lnTo>
                  <a:pt x="2439242" y="0"/>
                </a:lnTo>
                <a:lnTo>
                  <a:pt x="2439242" y="423319"/>
                </a:lnTo>
                <a:lnTo>
                  <a:pt x="0" y="423319"/>
                </a:lnTo>
                <a:lnTo>
                  <a:pt x="0" y="0"/>
                </a:lnTo>
                <a:close/>
              </a:path>
            </a:pathLst>
          </a:custGeom>
          <a:blipFill rotWithShape="1">
            <a:blip r:embed="rId8">
              <a:alphaModFix/>
            </a:blip>
            <a:stretch>
              <a:fillRect r="-57825" b="-177369"/>
            </a:stretch>
          </a:blipFill>
          <a:ln>
            <a:noFill/>
          </a:ln>
        </p:spPr>
        <p:txBody>
          <a:bodyPr/>
          <a:lstStyle/>
          <a:p>
            <a:endParaRPr lang="el-GR" sz="933"/>
          </a:p>
        </p:txBody>
      </p:sp>
      <p:grpSp>
        <p:nvGrpSpPr>
          <p:cNvPr id="102" name="Google Shape;102;p1"/>
          <p:cNvGrpSpPr/>
          <p:nvPr/>
        </p:nvGrpSpPr>
        <p:grpSpPr>
          <a:xfrm>
            <a:off x="204534" y="3180117"/>
            <a:ext cx="11851035" cy="473663"/>
            <a:chOff x="0" y="-9525"/>
            <a:chExt cx="5191447" cy="187130"/>
          </a:xfrm>
        </p:grpSpPr>
        <p:sp>
          <p:nvSpPr>
            <p:cNvPr id="103" name="Google Shape;103;p1"/>
            <p:cNvSpPr/>
            <p:nvPr/>
          </p:nvSpPr>
          <p:spPr>
            <a:xfrm>
              <a:off x="0" y="0"/>
              <a:ext cx="5191447" cy="177605"/>
            </a:xfrm>
            <a:custGeom>
              <a:avLst/>
              <a:gdLst/>
              <a:ahLst/>
              <a:cxnLst/>
              <a:rect l="l" t="t" r="r" b="b"/>
              <a:pathLst>
                <a:path w="5191447" h="177605" extrusionOk="0">
                  <a:moveTo>
                    <a:pt x="0" y="0"/>
                  </a:moveTo>
                  <a:lnTo>
                    <a:pt x="5191447" y="0"/>
                  </a:lnTo>
                  <a:lnTo>
                    <a:pt x="5191447" y="177605"/>
                  </a:lnTo>
                  <a:lnTo>
                    <a:pt x="0" y="177605"/>
                  </a:lnTo>
                  <a:close/>
                </a:path>
              </a:pathLst>
            </a:custGeom>
            <a:solidFill>
              <a:srgbClr val="B7B6BF"/>
            </a:solidFill>
            <a:ln>
              <a:noFill/>
            </a:ln>
          </p:spPr>
          <p:txBody>
            <a:bodyPr/>
            <a:lstStyle/>
            <a:p>
              <a:endParaRPr lang="el-GR" sz="933"/>
            </a:p>
          </p:txBody>
        </p:sp>
        <p:sp>
          <p:nvSpPr>
            <p:cNvPr id="104" name="Google Shape;104;p1"/>
            <p:cNvSpPr txBox="1"/>
            <p:nvPr/>
          </p:nvSpPr>
          <p:spPr>
            <a:xfrm>
              <a:off x="0" y="-9525"/>
              <a:ext cx="5191447" cy="187130"/>
            </a:xfrm>
            <a:prstGeom prst="rect">
              <a:avLst/>
            </a:prstGeom>
            <a:noFill/>
            <a:ln>
              <a:noFill/>
            </a:ln>
          </p:spPr>
          <p:txBody>
            <a:bodyPr spcFirstLastPara="1" wrap="square" lIns="33867" tIns="33867" rIns="33867" bIns="33867" anchor="ctr" anchorCtr="0">
              <a:noAutofit/>
            </a:bodyPr>
            <a:lstStyle/>
            <a:p>
              <a:pPr algn="ctr">
                <a:lnSpc>
                  <a:spcPct val="144000"/>
                </a:lnSpc>
              </a:pPr>
              <a:endParaRPr sz="1200">
                <a:solidFill>
                  <a:schemeClr val="dk1"/>
                </a:solidFill>
                <a:latin typeface="Calibri"/>
                <a:ea typeface="Calibri"/>
                <a:cs typeface="Calibri"/>
                <a:sym typeface="Calibri"/>
              </a:endParaRPr>
            </a:p>
          </p:txBody>
        </p:sp>
      </p:grpSp>
      <p:sp>
        <p:nvSpPr>
          <p:cNvPr id="105" name="Google Shape;105;p1"/>
          <p:cNvSpPr txBox="1"/>
          <p:nvPr/>
        </p:nvSpPr>
        <p:spPr>
          <a:xfrm>
            <a:off x="451297" y="3178820"/>
            <a:ext cx="11484031" cy="2796086"/>
          </a:xfrm>
          <a:prstGeom prst="rect">
            <a:avLst/>
          </a:prstGeom>
          <a:noFill/>
          <a:ln>
            <a:noFill/>
          </a:ln>
        </p:spPr>
        <p:txBody>
          <a:bodyPr spcFirstLastPara="1" wrap="square" lIns="0" tIns="0" rIns="0" bIns="0" anchor="t" anchorCtr="0">
            <a:spAutoFit/>
          </a:bodyPr>
          <a:lstStyle/>
          <a:p>
            <a:pPr>
              <a:lnSpc>
                <a:spcPct val="107985"/>
              </a:lnSpc>
            </a:pPr>
            <a:r>
              <a:rPr lang="el-GR" sz="2933" b="1" dirty="0">
                <a:solidFill>
                  <a:srgbClr val="5BAE53"/>
                </a:solidFill>
                <a:latin typeface="Calibri"/>
                <a:ea typeface="Calibri"/>
                <a:cs typeface="Calibri"/>
                <a:sym typeface="Calibri"/>
              </a:rPr>
              <a:t>Ενεργοί πολίτες μέσω εικονικού τουρισμού με τη βοήθεια του </a:t>
            </a:r>
            <a:r>
              <a:rPr lang="en-US" sz="2933" b="1" dirty="0">
                <a:solidFill>
                  <a:srgbClr val="5BAE53"/>
                </a:solidFill>
                <a:latin typeface="Calibri"/>
                <a:ea typeface="Calibri"/>
                <a:cs typeface="Calibri"/>
                <a:sym typeface="Calibri"/>
              </a:rPr>
              <a:t>Minecraft</a:t>
            </a:r>
            <a:endParaRPr sz="800" dirty="0"/>
          </a:p>
          <a:p>
            <a:pPr>
              <a:lnSpc>
                <a:spcPct val="98504"/>
              </a:lnSpc>
            </a:pPr>
            <a:endParaRPr sz="3031" b="1" dirty="0">
              <a:solidFill>
                <a:srgbClr val="5BAE53"/>
              </a:solidFill>
              <a:latin typeface="Calibri"/>
              <a:ea typeface="Calibri"/>
              <a:cs typeface="Calibri"/>
              <a:sym typeface="Calibri"/>
            </a:endParaRPr>
          </a:p>
          <a:p>
            <a:pPr>
              <a:lnSpc>
                <a:spcPct val="98504"/>
              </a:lnSpc>
            </a:pPr>
            <a:endParaRPr sz="3031" b="1" dirty="0">
              <a:solidFill>
                <a:srgbClr val="5BAE53"/>
              </a:solidFill>
              <a:latin typeface="Calibri"/>
              <a:ea typeface="Calibri"/>
              <a:cs typeface="Calibri"/>
              <a:sym typeface="Calibri"/>
            </a:endParaRPr>
          </a:p>
          <a:p>
            <a:pPr>
              <a:lnSpc>
                <a:spcPct val="98504"/>
              </a:lnSpc>
            </a:pPr>
            <a:endParaRPr sz="3031" b="1" dirty="0">
              <a:solidFill>
                <a:srgbClr val="5BAE53"/>
              </a:solidFill>
              <a:latin typeface="Calibri"/>
              <a:ea typeface="Calibri"/>
              <a:cs typeface="Calibri"/>
              <a:sym typeface="Calibri"/>
            </a:endParaRPr>
          </a:p>
          <a:p>
            <a:pPr>
              <a:lnSpc>
                <a:spcPct val="98504"/>
              </a:lnSpc>
            </a:pPr>
            <a:endParaRPr sz="3031" b="1" dirty="0">
              <a:solidFill>
                <a:srgbClr val="5BAE53"/>
              </a:solidFill>
              <a:latin typeface="Calibri"/>
              <a:ea typeface="Calibri"/>
              <a:cs typeface="Calibri"/>
              <a:sym typeface="Calibri"/>
            </a:endParaRPr>
          </a:p>
          <a:p>
            <a:pPr>
              <a:lnSpc>
                <a:spcPct val="98504"/>
              </a:lnSpc>
            </a:pPr>
            <a:endParaRPr sz="3031" b="1" dirty="0">
              <a:solidFill>
                <a:srgbClr val="5BAE53"/>
              </a:solidFill>
              <a:latin typeface="Calibri"/>
              <a:ea typeface="Calibri"/>
              <a:cs typeface="Calibri"/>
              <a:sym typeface="Calibri"/>
            </a:endParaRPr>
          </a:p>
        </p:txBody>
      </p:sp>
      <p:sp>
        <p:nvSpPr>
          <p:cNvPr id="106" name="Google Shape;106;p1"/>
          <p:cNvSpPr txBox="1"/>
          <p:nvPr/>
        </p:nvSpPr>
        <p:spPr>
          <a:xfrm>
            <a:off x="2796643" y="3599548"/>
            <a:ext cx="3230247" cy="316240"/>
          </a:xfrm>
          <a:prstGeom prst="rect">
            <a:avLst/>
          </a:prstGeom>
          <a:noFill/>
          <a:ln>
            <a:noFill/>
          </a:ln>
        </p:spPr>
        <p:txBody>
          <a:bodyPr spcFirstLastPara="1" wrap="square" lIns="0" tIns="0" rIns="0" bIns="0" anchor="t" anchorCtr="0">
            <a:spAutoFit/>
          </a:bodyPr>
          <a:lstStyle/>
          <a:p>
            <a:pPr algn="ctr">
              <a:lnSpc>
                <a:spcPct val="107985"/>
              </a:lnSpc>
            </a:pPr>
            <a:r>
              <a:rPr lang="el-GR" sz="1903" b="1" dirty="0">
                <a:latin typeface="Calibri"/>
                <a:ea typeface="Calibri"/>
                <a:cs typeface="Calibri"/>
                <a:sym typeface="Calibri"/>
              </a:rPr>
              <a:t>Αριθμός έργου</a:t>
            </a:r>
            <a:endParaRPr sz="933"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14"/>
        <p:cNvGrpSpPr/>
        <p:nvPr/>
      </p:nvGrpSpPr>
      <p:grpSpPr>
        <a:xfrm>
          <a:off x="0" y="0"/>
          <a:ext cx="0" cy="0"/>
          <a:chOff x="0" y="0"/>
          <a:chExt cx="0" cy="0"/>
        </a:xfrm>
      </p:grpSpPr>
      <p:sp>
        <p:nvSpPr>
          <p:cNvPr id="115" name="Google Shape;115;p2"/>
          <p:cNvSpPr/>
          <p:nvPr/>
        </p:nvSpPr>
        <p:spPr>
          <a:xfrm>
            <a:off x="0" y="0"/>
            <a:ext cx="12192000" cy="797497"/>
          </a:xfrm>
          <a:custGeom>
            <a:avLst/>
            <a:gdLst/>
            <a:ahLst/>
            <a:cxnLst/>
            <a:rect l="l" t="t" r="r" b="b"/>
            <a:pathLst>
              <a:path w="24384000" h="1594993" extrusionOk="0">
                <a:moveTo>
                  <a:pt x="0" y="0"/>
                </a:moveTo>
                <a:lnTo>
                  <a:pt x="24384000" y="0"/>
                </a:lnTo>
                <a:lnTo>
                  <a:pt x="24384000" y="1594993"/>
                </a:lnTo>
                <a:lnTo>
                  <a:pt x="0" y="1594993"/>
                </a:lnTo>
                <a:close/>
              </a:path>
            </a:pathLst>
          </a:custGeom>
          <a:solidFill>
            <a:srgbClr val="70C573"/>
          </a:solidFill>
          <a:ln>
            <a:noFill/>
          </a:ln>
        </p:spPr>
        <p:txBody>
          <a:bodyPr/>
          <a:lstStyle/>
          <a:p>
            <a:endParaRPr lang="el-GR" sz="933"/>
          </a:p>
        </p:txBody>
      </p:sp>
      <p:sp>
        <p:nvSpPr>
          <p:cNvPr id="116" name="Google Shape;116;p2" descr="Gráfico 6"/>
          <p:cNvSpPr/>
          <p:nvPr/>
        </p:nvSpPr>
        <p:spPr>
          <a:xfrm>
            <a:off x="0" y="-12700"/>
            <a:ext cx="12192000" cy="6036945"/>
          </a:xfrm>
          <a:custGeom>
            <a:avLst/>
            <a:gdLst/>
            <a:ahLst/>
            <a:cxnLst/>
            <a:rect l="l" t="t" r="r" b="b"/>
            <a:pathLst>
              <a:path w="24384000" h="12073890" extrusionOk="0">
                <a:moveTo>
                  <a:pt x="0" y="0"/>
                </a:moveTo>
                <a:lnTo>
                  <a:pt x="24384000" y="0"/>
                </a:lnTo>
                <a:lnTo>
                  <a:pt x="24384000" y="12073890"/>
                </a:lnTo>
                <a:lnTo>
                  <a:pt x="0" y="12073890"/>
                </a:lnTo>
                <a:lnTo>
                  <a:pt x="0" y="0"/>
                </a:lnTo>
                <a:close/>
              </a:path>
            </a:pathLst>
          </a:custGeom>
          <a:blipFill rotWithShape="1">
            <a:blip r:embed="rId3">
              <a:alphaModFix/>
            </a:blip>
            <a:stretch>
              <a:fillRect b="-21415"/>
            </a:stretch>
          </a:blipFill>
          <a:ln>
            <a:noFill/>
          </a:ln>
        </p:spPr>
        <p:txBody>
          <a:bodyPr/>
          <a:lstStyle/>
          <a:p>
            <a:endParaRPr lang="el-GR" sz="933"/>
          </a:p>
        </p:txBody>
      </p:sp>
      <p:sp>
        <p:nvSpPr>
          <p:cNvPr id="117" name="Google Shape;117;p2"/>
          <p:cNvSpPr/>
          <p:nvPr/>
        </p:nvSpPr>
        <p:spPr>
          <a:xfrm>
            <a:off x="-12700" y="2184266"/>
            <a:ext cx="310896" cy="1331213"/>
          </a:xfrm>
          <a:custGeom>
            <a:avLst/>
            <a:gdLst/>
            <a:ahLst/>
            <a:cxnLst/>
            <a:rect l="l" t="t" r="r" b="b"/>
            <a:pathLst>
              <a:path w="621792" h="2662428" extrusionOk="0">
                <a:moveTo>
                  <a:pt x="0" y="0"/>
                </a:moveTo>
                <a:lnTo>
                  <a:pt x="621792" y="0"/>
                </a:lnTo>
                <a:lnTo>
                  <a:pt x="621792" y="2662428"/>
                </a:lnTo>
                <a:lnTo>
                  <a:pt x="0" y="2662428"/>
                </a:lnTo>
                <a:close/>
              </a:path>
            </a:pathLst>
          </a:custGeom>
          <a:solidFill>
            <a:srgbClr val="70C573"/>
          </a:solidFill>
          <a:ln>
            <a:noFill/>
          </a:ln>
        </p:spPr>
        <p:txBody>
          <a:bodyPr/>
          <a:lstStyle/>
          <a:p>
            <a:endParaRPr lang="el-GR" sz="933"/>
          </a:p>
        </p:txBody>
      </p:sp>
      <p:sp>
        <p:nvSpPr>
          <p:cNvPr id="119" name="Google Shape;119;p2"/>
          <p:cNvSpPr/>
          <p:nvPr/>
        </p:nvSpPr>
        <p:spPr>
          <a:xfrm rot="-5400000">
            <a:off x="-507427" y="4140058"/>
            <a:ext cx="1331214" cy="316357"/>
          </a:xfrm>
          <a:custGeom>
            <a:avLst/>
            <a:gdLst/>
            <a:ahLst/>
            <a:cxnLst/>
            <a:rect l="l" t="t" r="r" b="b"/>
            <a:pathLst>
              <a:path w="2662428" h="632714" extrusionOk="0">
                <a:moveTo>
                  <a:pt x="2662428" y="0"/>
                </a:moveTo>
                <a:lnTo>
                  <a:pt x="0" y="0"/>
                </a:lnTo>
                <a:lnTo>
                  <a:pt x="0" y="632714"/>
                </a:lnTo>
                <a:lnTo>
                  <a:pt x="2662428" y="632714"/>
                </a:lnTo>
                <a:close/>
              </a:path>
            </a:pathLst>
          </a:custGeom>
          <a:solidFill>
            <a:srgbClr val="8DC2EE"/>
          </a:solidFill>
          <a:ln>
            <a:noFill/>
          </a:ln>
        </p:spPr>
        <p:txBody>
          <a:bodyPr/>
          <a:lstStyle/>
          <a:p>
            <a:endParaRPr lang="el-GR" sz="933"/>
          </a:p>
        </p:txBody>
      </p:sp>
      <p:sp>
        <p:nvSpPr>
          <p:cNvPr id="120" name="Google Shape;120;p2" descr="Gráfico 2"/>
          <p:cNvSpPr/>
          <p:nvPr/>
        </p:nvSpPr>
        <p:spPr>
          <a:xfrm>
            <a:off x="310896" y="187919"/>
            <a:ext cx="1505267" cy="1063815"/>
          </a:xfrm>
          <a:custGeom>
            <a:avLst/>
            <a:gdLst/>
            <a:ahLst/>
            <a:cxnLst/>
            <a:rect l="l" t="t" r="r" b="b"/>
            <a:pathLst>
              <a:path w="3010535" h="2127631" extrusionOk="0">
                <a:moveTo>
                  <a:pt x="0" y="0"/>
                </a:moveTo>
                <a:lnTo>
                  <a:pt x="3010535" y="0"/>
                </a:lnTo>
                <a:lnTo>
                  <a:pt x="3010535" y="2127631"/>
                </a:lnTo>
                <a:lnTo>
                  <a:pt x="0" y="2127631"/>
                </a:lnTo>
                <a:lnTo>
                  <a:pt x="0" y="0"/>
                </a:lnTo>
                <a:close/>
              </a:path>
            </a:pathLst>
          </a:custGeom>
          <a:blipFill rotWithShape="1">
            <a:blip r:embed="rId4">
              <a:alphaModFix/>
            </a:blip>
            <a:stretch>
              <a:fillRect b="-60"/>
            </a:stretch>
          </a:blipFill>
          <a:ln>
            <a:noFill/>
          </a:ln>
        </p:spPr>
        <p:txBody>
          <a:bodyPr/>
          <a:lstStyle/>
          <a:p>
            <a:endParaRPr lang="el-GR" sz="933"/>
          </a:p>
        </p:txBody>
      </p:sp>
      <p:sp>
        <p:nvSpPr>
          <p:cNvPr id="121" name="Google Shape;121;p2" descr="Gráfico 12"/>
          <p:cNvSpPr/>
          <p:nvPr/>
        </p:nvSpPr>
        <p:spPr>
          <a:xfrm>
            <a:off x="9170826" y="3788807"/>
            <a:ext cx="2764473" cy="2248154"/>
          </a:xfrm>
          <a:custGeom>
            <a:avLst/>
            <a:gdLst/>
            <a:ahLst/>
            <a:cxnLst/>
            <a:rect l="l" t="t" r="r" b="b"/>
            <a:pathLst>
              <a:path w="5528945" h="4496308" extrusionOk="0">
                <a:moveTo>
                  <a:pt x="0" y="0"/>
                </a:moveTo>
                <a:lnTo>
                  <a:pt x="5528945" y="0"/>
                </a:lnTo>
                <a:lnTo>
                  <a:pt x="5528945" y="4496308"/>
                </a:lnTo>
                <a:lnTo>
                  <a:pt x="0" y="4496308"/>
                </a:lnTo>
                <a:lnTo>
                  <a:pt x="0" y="0"/>
                </a:lnTo>
                <a:close/>
              </a:path>
            </a:pathLst>
          </a:custGeom>
          <a:blipFill rotWithShape="1">
            <a:blip r:embed="rId5">
              <a:alphaModFix/>
            </a:blip>
            <a:stretch>
              <a:fillRect b="-9917"/>
            </a:stretch>
          </a:blipFill>
          <a:ln>
            <a:noFill/>
          </a:ln>
        </p:spPr>
        <p:txBody>
          <a:bodyPr/>
          <a:lstStyle/>
          <a:p>
            <a:endParaRPr lang="el-GR" sz="933"/>
          </a:p>
        </p:txBody>
      </p:sp>
      <p:grpSp>
        <p:nvGrpSpPr>
          <p:cNvPr id="122" name="Google Shape;122;p2"/>
          <p:cNvGrpSpPr/>
          <p:nvPr/>
        </p:nvGrpSpPr>
        <p:grpSpPr>
          <a:xfrm>
            <a:off x="374726" y="2165218"/>
            <a:ext cx="6914701" cy="1353150"/>
            <a:chOff x="0" y="-38100"/>
            <a:chExt cx="13829401" cy="2706300"/>
          </a:xfrm>
        </p:grpSpPr>
        <p:sp>
          <p:nvSpPr>
            <p:cNvPr id="123" name="Google Shape;123;p2"/>
            <p:cNvSpPr/>
            <p:nvPr/>
          </p:nvSpPr>
          <p:spPr>
            <a:xfrm>
              <a:off x="0" y="0"/>
              <a:ext cx="13829401" cy="2668200"/>
            </a:xfrm>
            <a:custGeom>
              <a:avLst/>
              <a:gdLst/>
              <a:ahLst/>
              <a:cxnLst/>
              <a:rect l="l" t="t" r="r" b="b"/>
              <a:pathLst>
                <a:path w="13829401" h="2668200" extrusionOk="0">
                  <a:moveTo>
                    <a:pt x="0" y="0"/>
                  </a:moveTo>
                  <a:lnTo>
                    <a:pt x="13829401" y="0"/>
                  </a:lnTo>
                  <a:lnTo>
                    <a:pt x="13829401" y="2668200"/>
                  </a:lnTo>
                  <a:lnTo>
                    <a:pt x="0" y="2668200"/>
                  </a:lnTo>
                  <a:close/>
                </a:path>
              </a:pathLst>
            </a:custGeom>
            <a:solidFill>
              <a:srgbClr val="000000">
                <a:alpha val="0"/>
              </a:srgbClr>
            </a:solidFill>
            <a:ln>
              <a:noFill/>
            </a:ln>
          </p:spPr>
          <p:txBody>
            <a:bodyPr/>
            <a:lstStyle/>
            <a:p>
              <a:endParaRPr lang="el-GR" sz="933"/>
            </a:p>
          </p:txBody>
        </p:sp>
        <p:sp>
          <p:nvSpPr>
            <p:cNvPr id="124" name="Google Shape;124;p2"/>
            <p:cNvSpPr txBox="1"/>
            <p:nvPr/>
          </p:nvSpPr>
          <p:spPr>
            <a:xfrm>
              <a:off x="0" y="-38100"/>
              <a:ext cx="13829400" cy="2706300"/>
            </a:xfrm>
            <a:prstGeom prst="rect">
              <a:avLst/>
            </a:prstGeom>
            <a:noFill/>
            <a:ln>
              <a:noFill/>
            </a:ln>
          </p:spPr>
          <p:txBody>
            <a:bodyPr spcFirstLastPara="1" wrap="square" lIns="0" tIns="0" rIns="0" bIns="0" anchor="ctr" anchorCtr="0">
              <a:noAutofit/>
            </a:bodyPr>
            <a:lstStyle/>
            <a:p>
              <a:pPr>
                <a:lnSpc>
                  <a:spcPct val="129000"/>
                </a:lnSpc>
              </a:pPr>
              <a:r>
                <a:rPr lang="el-GR" sz="3600" dirty="0">
                  <a:solidFill>
                    <a:srgbClr val="70C573"/>
                  </a:solidFill>
                  <a:latin typeface="Press Start 2P"/>
                  <a:ea typeface="Press Start 2P"/>
                  <a:cs typeface="Press Start 2P"/>
                  <a:sym typeface="Press Start 2P"/>
                </a:rPr>
                <a:t>Καινοτομική προσέγγιση στον τοπικό τουρισμό</a:t>
              </a:r>
              <a:endParaRPr lang="el-GR" sz="1050" dirty="0"/>
            </a:p>
          </p:txBody>
        </p:sp>
      </p:grpSp>
      <p:grpSp>
        <p:nvGrpSpPr>
          <p:cNvPr id="125" name="Google Shape;125;p2"/>
          <p:cNvGrpSpPr/>
          <p:nvPr/>
        </p:nvGrpSpPr>
        <p:grpSpPr>
          <a:xfrm>
            <a:off x="396368" y="3651962"/>
            <a:ext cx="9268332" cy="1311882"/>
            <a:chOff x="0" y="-38100"/>
            <a:chExt cx="18536664" cy="2623764"/>
          </a:xfrm>
        </p:grpSpPr>
        <p:sp>
          <p:nvSpPr>
            <p:cNvPr id="126" name="Google Shape;126;p2"/>
            <p:cNvSpPr/>
            <p:nvPr/>
          </p:nvSpPr>
          <p:spPr>
            <a:xfrm>
              <a:off x="0" y="0"/>
              <a:ext cx="13786114" cy="2585664"/>
            </a:xfrm>
            <a:custGeom>
              <a:avLst/>
              <a:gdLst/>
              <a:ahLst/>
              <a:cxnLst/>
              <a:rect l="l" t="t" r="r" b="b"/>
              <a:pathLst>
                <a:path w="13786114" h="2585664" extrusionOk="0">
                  <a:moveTo>
                    <a:pt x="0" y="0"/>
                  </a:moveTo>
                  <a:lnTo>
                    <a:pt x="13786114" y="0"/>
                  </a:lnTo>
                  <a:lnTo>
                    <a:pt x="13786114" y="2585664"/>
                  </a:lnTo>
                  <a:lnTo>
                    <a:pt x="0" y="2585664"/>
                  </a:lnTo>
                  <a:close/>
                </a:path>
              </a:pathLst>
            </a:custGeom>
            <a:solidFill>
              <a:srgbClr val="000000">
                <a:alpha val="0"/>
              </a:srgbClr>
            </a:solidFill>
            <a:ln>
              <a:noFill/>
            </a:ln>
          </p:spPr>
          <p:txBody>
            <a:bodyPr/>
            <a:lstStyle/>
            <a:p>
              <a:endParaRPr lang="el-GR" sz="933"/>
            </a:p>
          </p:txBody>
        </p:sp>
        <p:sp>
          <p:nvSpPr>
            <p:cNvPr id="127" name="Google Shape;127;p2"/>
            <p:cNvSpPr txBox="1"/>
            <p:nvPr/>
          </p:nvSpPr>
          <p:spPr>
            <a:xfrm>
              <a:off x="0" y="-38100"/>
              <a:ext cx="18536664" cy="2623764"/>
            </a:xfrm>
            <a:prstGeom prst="rect">
              <a:avLst/>
            </a:prstGeom>
            <a:noFill/>
            <a:ln>
              <a:noFill/>
            </a:ln>
          </p:spPr>
          <p:txBody>
            <a:bodyPr spcFirstLastPara="1" wrap="square" lIns="0" tIns="0" rIns="0" bIns="0" anchor="ctr" anchorCtr="0">
              <a:noAutofit/>
            </a:bodyPr>
            <a:lstStyle/>
            <a:p>
              <a:pPr>
                <a:lnSpc>
                  <a:spcPct val="108000"/>
                </a:lnSpc>
              </a:pPr>
              <a:r>
                <a:rPr lang="el-GR" sz="2600" i="1" dirty="0">
                  <a:solidFill>
                    <a:srgbClr val="D1E7F8"/>
                  </a:solidFill>
                  <a:latin typeface="Calibri"/>
                  <a:ea typeface="Calibri"/>
                  <a:cs typeface="Calibri"/>
                  <a:sym typeface="Calibri"/>
                </a:rPr>
                <a:t>5.2 Καινοτομίες που βασίζονται στην Τεχνολογία</a:t>
              </a:r>
              <a:endParaRPr sz="933" dirty="0"/>
            </a:p>
          </p:txBody>
        </p:sp>
      </p:grpSp>
      <p:sp>
        <p:nvSpPr>
          <p:cNvPr id="128" name="Google Shape;128;p2"/>
          <p:cNvSpPr txBox="1"/>
          <p:nvPr/>
        </p:nvSpPr>
        <p:spPr>
          <a:xfrm>
            <a:off x="2912802" y="6175537"/>
            <a:ext cx="7982621" cy="574260"/>
          </a:xfrm>
          <a:prstGeom prst="rect">
            <a:avLst/>
          </a:prstGeom>
          <a:noFill/>
          <a:ln>
            <a:noFill/>
          </a:ln>
        </p:spPr>
        <p:txBody>
          <a:bodyPr spcFirstLastPara="1" wrap="square" lIns="0" tIns="0" rIns="0" bIns="0" anchor="t" anchorCtr="0">
            <a:spAutoFit/>
          </a:bodyPr>
          <a:lstStyle/>
          <a:p>
            <a:r>
              <a:rPr lang="el-GR" sz="933" dirty="0"/>
              <a:t>Με τη χρηματοδότηση της Ευρωπαϊκής Ένωσης. Οι απόψεις και οι γνώμες που διατυπώνονται εκφράζουν αποκλειστικά τις απόψεις των συντακτών και δεν αντιπροσωπεύουν κατ' ανάγκη τις απόψεις της Ευρωπαϊκής Ένωσης ή του Ευρωπαϊκού Εκτελεστικού Οργανισμού Εκπαίδευσης και Πολιτισμού (EACEA). Η Ευρωπαϊκή Ένωση και ο EACEA δεν μπορούν να θεωρηθούν υπεύθυνοι για τις εκφραζόμενες απόψεις.    </a:t>
            </a:r>
            <a:r>
              <a:rPr lang="en-US" sz="933" dirty="0"/>
              <a:t>[</a:t>
            </a:r>
            <a:r>
              <a:rPr lang="el-GR" sz="933" dirty="0"/>
              <a:t>Αριθμός έργου</a:t>
            </a:r>
            <a:r>
              <a:rPr lang="en-US" sz="933" dirty="0"/>
              <a:t>: 2023-1-CY02-KA220-YOU-000154272]</a:t>
            </a:r>
            <a:endParaRPr lang="el-GR" sz="933" dirty="0"/>
          </a:p>
        </p:txBody>
      </p:sp>
      <p:pic>
        <p:nvPicPr>
          <p:cNvPr id="2" name="Picture 1" descr="Blue text on a white background&#10;&#10;AI-generated content may be incorrect.">
            <a:extLst>
              <a:ext uri="{FF2B5EF4-FFF2-40B4-BE49-F238E27FC236}">
                <a16:creationId xmlns:a16="http://schemas.microsoft.com/office/drawing/2014/main" id="{27D24719-45D6-6D8F-2FCA-2BD74A16E081}"/>
              </a:ext>
            </a:extLst>
          </p:cNvPr>
          <p:cNvPicPr>
            <a:picLocks noChangeAspect="1"/>
          </p:cNvPicPr>
          <p:nvPr/>
        </p:nvPicPr>
        <p:blipFill>
          <a:blip r:embed="rId6"/>
          <a:stretch>
            <a:fillRect/>
          </a:stretch>
        </p:blipFill>
        <p:spPr>
          <a:xfrm>
            <a:off x="401324" y="6222959"/>
            <a:ext cx="2404065" cy="404403"/>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36"/>
        <p:cNvGrpSpPr/>
        <p:nvPr/>
      </p:nvGrpSpPr>
      <p:grpSpPr>
        <a:xfrm>
          <a:off x="0" y="0"/>
          <a:ext cx="0" cy="0"/>
          <a:chOff x="0" y="0"/>
          <a:chExt cx="0" cy="0"/>
        </a:xfrm>
      </p:grpSpPr>
      <p:sp>
        <p:nvSpPr>
          <p:cNvPr id="137" name="Google Shape;137;p3"/>
          <p:cNvSpPr/>
          <p:nvPr/>
        </p:nvSpPr>
        <p:spPr>
          <a:xfrm>
            <a:off x="0" y="0"/>
            <a:ext cx="12192000" cy="797497"/>
          </a:xfrm>
          <a:custGeom>
            <a:avLst/>
            <a:gdLst/>
            <a:ahLst/>
            <a:cxnLst/>
            <a:rect l="l" t="t" r="r" b="b"/>
            <a:pathLst>
              <a:path w="24384000" h="1594993" extrusionOk="0">
                <a:moveTo>
                  <a:pt x="0" y="0"/>
                </a:moveTo>
                <a:lnTo>
                  <a:pt x="24384000" y="0"/>
                </a:lnTo>
                <a:lnTo>
                  <a:pt x="24384000" y="1594993"/>
                </a:lnTo>
                <a:lnTo>
                  <a:pt x="0" y="1594993"/>
                </a:lnTo>
                <a:close/>
              </a:path>
            </a:pathLst>
          </a:custGeom>
          <a:solidFill>
            <a:srgbClr val="70C573"/>
          </a:solidFill>
          <a:ln>
            <a:noFill/>
          </a:ln>
        </p:spPr>
        <p:txBody>
          <a:bodyPr/>
          <a:lstStyle/>
          <a:p>
            <a:endParaRPr lang="el-GR" sz="933"/>
          </a:p>
        </p:txBody>
      </p:sp>
      <p:sp>
        <p:nvSpPr>
          <p:cNvPr id="138" name="Google Shape;138;p3" descr="Imagen 1"/>
          <p:cNvSpPr/>
          <p:nvPr/>
        </p:nvSpPr>
        <p:spPr>
          <a:xfrm>
            <a:off x="0" y="1931"/>
            <a:ext cx="12192000" cy="6035040"/>
          </a:xfrm>
          <a:custGeom>
            <a:avLst/>
            <a:gdLst/>
            <a:ahLst/>
            <a:cxnLst/>
            <a:rect l="l" t="t" r="r" b="b"/>
            <a:pathLst>
              <a:path w="24384000" h="12070080" extrusionOk="0">
                <a:moveTo>
                  <a:pt x="0" y="0"/>
                </a:moveTo>
                <a:lnTo>
                  <a:pt x="24384000" y="0"/>
                </a:lnTo>
                <a:lnTo>
                  <a:pt x="24384000" y="12070080"/>
                </a:lnTo>
                <a:lnTo>
                  <a:pt x="0" y="12070080"/>
                </a:lnTo>
                <a:lnTo>
                  <a:pt x="0" y="0"/>
                </a:lnTo>
                <a:close/>
              </a:path>
            </a:pathLst>
          </a:custGeom>
          <a:blipFill rotWithShape="1">
            <a:blip r:embed="rId3">
              <a:alphaModFix/>
            </a:blip>
            <a:stretch>
              <a:fillRect/>
            </a:stretch>
          </a:blipFill>
          <a:ln>
            <a:noFill/>
          </a:ln>
        </p:spPr>
        <p:txBody>
          <a:bodyPr/>
          <a:lstStyle/>
          <a:p>
            <a:endParaRPr lang="el-GR" sz="933"/>
          </a:p>
        </p:txBody>
      </p:sp>
      <p:sp>
        <p:nvSpPr>
          <p:cNvPr id="139" name="Google Shape;139;p3"/>
          <p:cNvSpPr/>
          <p:nvPr/>
        </p:nvSpPr>
        <p:spPr>
          <a:xfrm>
            <a:off x="-12700" y="2184266"/>
            <a:ext cx="310896" cy="1331213"/>
          </a:xfrm>
          <a:custGeom>
            <a:avLst/>
            <a:gdLst/>
            <a:ahLst/>
            <a:cxnLst/>
            <a:rect l="l" t="t" r="r" b="b"/>
            <a:pathLst>
              <a:path w="621792" h="2662428" extrusionOk="0">
                <a:moveTo>
                  <a:pt x="0" y="0"/>
                </a:moveTo>
                <a:lnTo>
                  <a:pt x="621792" y="0"/>
                </a:lnTo>
                <a:lnTo>
                  <a:pt x="621792" y="2662428"/>
                </a:lnTo>
                <a:lnTo>
                  <a:pt x="0" y="2662428"/>
                </a:lnTo>
                <a:close/>
              </a:path>
            </a:pathLst>
          </a:custGeom>
          <a:solidFill>
            <a:srgbClr val="70C573"/>
          </a:solidFill>
          <a:ln>
            <a:noFill/>
          </a:ln>
        </p:spPr>
        <p:txBody>
          <a:bodyPr/>
          <a:lstStyle/>
          <a:p>
            <a:endParaRPr lang="el-GR" sz="933"/>
          </a:p>
        </p:txBody>
      </p:sp>
      <p:sp>
        <p:nvSpPr>
          <p:cNvPr id="140" name="Google Shape;140;p3"/>
          <p:cNvSpPr/>
          <p:nvPr/>
        </p:nvSpPr>
        <p:spPr>
          <a:xfrm rot="-5400000">
            <a:off x="-507427" y="4140058"/>
            <a:ext cx="1331214" cy="316357"/>
          </a:xfrm>
          <a:custGeom>
            <a:avLst/>
            <a:gdLst/>
            <a:ahLst/>
            <a:cxnLst/>
            <a:rect l="l" t="t" r="r" b="b"/>
            <a:pathLst>
              <a:path w="2662428" h="632714" extrusionOk="0">
                <a:moveTo>
                  <a:pt x="2662428" y="0"/>
                </a:moveTo>
                <a:lnTo>
                  <a:pt x="0" y="0"/>
                </a:lnTo>
                <a:lnTo>
                  <a:pt x="0" y="632714"/>
                </a:lnTo>
                <a:lnTo>
                  <a:pt x="2662428" y="632714"/>
                </a:lnTo>
                <a:close/>
              </a:path>
            </a:pathLst>
          </a:custGeom>
          <a:solidFill>
            <a:srgbClr val="A56793"/>
          </a:solidFill>
          <a:ln>
            <a:noFill/>
          </a:ln>
        </p:spPr>
        <p:txBody>
          <a:bodyPr/>
          <a:lstStyle/>
          <a:p>
            <a:endParaRPr lang="el-GR" sz="933"/>
          </a:p>
        </p:txBody>
      </p:sp>
      <p:sp>
        <p:nvSpPr>
          <p:cNvPr id="141" name="Google Shape;141;p3" descr="Imagen 8"/>
          <p:cNvSpPr/>
          <p:nvPr/>
        </p:nvSpPr>
        <p:spPr>
          <a:xfrm>
            <a:off x="9411124" y="4636374"/>
            <a:ext cx="993521" cy="1399159"/>
          </a:xfrm>
          <a:custGeom>
            <a:avLst/>
            <a:gdLst/>
            <a:ahLst/>
            <a:cxnLst/>
            <a:rect l="l" t="t" r="r" b="b"/>
            <a:pathLst>
              <a:path w="1987042" h="2798318" extrusionOk="0">
                <a:moveTo>
                  <a:pt x="0" y="0"/>
                </a:moveTo>
                <a:lnTo>
                  <a:pt x="1987042" y="0"/>
                </a:lnTo>
                <a:lnTo>
                  <a:pt x="1987042" y="2798318"/>
                </a:lnTo>
                <a:lnTo>
                  <a:pt x="0" y="2798318"/>
                </a:lnTo>
                <a:lnTo>
                  <a:pt x="0" y="0"/>
                </a:lnTo>
                <a:close/>
              </a:path>
            </a:pathLst>
          </a:custGeom>
          <a:blipFill rotWithShape="1">
            <a:blip r:embed="rId4">
              <a:alphaModFix/>
            </a:blip>
            <a:stretch>
              <a:fillRect l="-33565" t="-60278" r="-126776" b="-4678"/>
            </a:stretch>
          </a:blipFill>
          <a:ln>
            <a:noFill/>
          </a:ln>
        </p:spPr>
        <p:txBody>
          <a:bodyPr/>
          <a:lstStyle/>
          <a:p>
            <a:endParaRPr lang="el-GR" sz="933"/>
          </a:p>
        </p:txBody>
      </p:sp>
      <p:sp>
        <p:nvSpPr>
          <p:cNvPr id="142" name="Google Shape;142;p3" descr="Imagen 3"/>
          <p:cNvSpPr/>
          <p:nvPr/>
        </p:nvSpPr>
        <p:spPr>
          <a:xfrm>
            <a:off x="10204515" y="3758932"/>
            <a:ext cx="1384935" cy="2276603"/>
          </a:xfrm>
          <a:custGeom>
            <a:avLst/>
            <a:gdLst/>
            <a:ahLst/>
            <a:cxnLst/>
            <a:rect l="l" t="t" r="r" b="b"/>
            <a:pathLst>
              <a:path w="2769870" h="4553204" extrusionOk="0">
                <a:moveTo>
                  <a:pt x="0" y="0"/>
                </a:moveTo>
                <a:lnTo>
                  <a:pt x="2769870" y="0"/>
                </a:lnTo>
                <a:lnTo>
                  <a:pt x="2769870" y="4553204"/>
                </a:lnTo>
                <a:lnTo>
                  <a:pt x="0" y="4553204"/>
                </a:lnTo>
                <a:lnTo>
                  <a:pt x="0" y="0"/>
                </a:lnTo>
                <a:close/>
              </a:path>
            </a:pathLst>
          </a:custGeom>
          <a:blipFill rotWithShape="1">
            <a:blip r:embed="rId5">
              <a:alphaModFix/>
            </a:blip>
            <a:stretch>
              <a:fillRect l="-140922" r="-59053" b="-63129"/>
            </a:stretch>
          </a:blipFill>
          <a:ln>
            <a:noFill/>
          </a:ln>
        </p:spPr>
        <p:txBody>
          <a:bodyPr/>
          <a:lstStyle/>
          <a:p>
            <a:endParaRPr lang="el-GR" sz="933"/>
          </a:p>
        </p:txBody>
      </p:sp>
      <p:sp>
        <p:nvSpPr>
          <p:cNvPr id="143" name="Google Shape;143;p3" descr="Gráfico 2"/>
          <p:cNvSpPr/>
          <p:nvPr/>
        </p:nvSpPr>
        <p:spPr>
          <a:xfrm>
            <a:off x="310896" y="187919"/>
            <a:ext cx="1505267" cy="1063815"/>
          </a:xfrm>
          <a:custGeom>
            <a:avLst/>
            <a:gdLst/>
            <a:ahLst/>
            <a:cxnLst/>
            <a:rect l="l" t="t" r="r" b="b"/>
            <a:pathLst>
              <a:path w="3010535" h="2127631" extrusionOk="0">
                <a:moveTo>
                  <a:pt x="0" y="0"/>
                </a:moveTo>
                <a:lnTo>
                  <a:pt x="3010535" y="0"/>
                </a:lnTo>
                <a:lnTo>
                  <a:pt x="3010535" y="2127631"/>
                </a:lnTo>
                <a:lnTo>
                  <a:pt x="0" y="2127631"/>
                </a:lnTo>
                <a:lnTo>
                  <a:pt x="0" y="0"/>
                </a:lnTo>
                <a:close/>
              </a:path>
            </a:pathLst>
          </a:custGeom>
          <a:blipFill rotWithShape="1">
            <a:blip r:embed="rId6">
              <a:alphaModFix/>
            </a:blip>
            <a:stretch>
              <a:fillRect b="-60"/>
            </a:stretch>
          </a:blipFill>
          <a:ln>
            <a:noFill/>
          </a:ln>
        </p:spPr>
        <p:txBody>
          <a:bodyPr/>
          <a:lstStyle/>
          <a:p>
            <a:endParaRPr lang="el-GR" sz="933"/>
          </a:p>
        </p:txBody>
      </p:sp>
      <p:sp>
        <p:nvSpPr>
          <p:cNvPr id="145" name="Google Shape;145;p3"/>
          <p:cNvSpPr txBox="1"/>
          <p:nvPr/>
        </p:nvSpPr>
        <p:spPr>
          <a:xfrm>
            <a:off x="2912802" y="6175537"/>
            <a:ext cx="7982621" cy="574260"/>
          </a:xfrm>
          <a:prstGeom prst="rect">
            <a:avLst/>
          </a:prstGeom>
          <a:noFill/>
          <a:ln>
            <a:noFill/>
          </a:ln>
        </p:spPr>
        <p:txBody>
          <a:bodyPr spcFirstLastPara="1" wrap="square" lIns="0" tIns="0" rIns="0" bIns="0" anchor="t" anchorCtr="0">
            <a:spAutoFit/>
          </a:bodyPr>
          <a:lstStyle/>
          <a:p>
            <a:r>
              <a:rPr lang="el-GR" sz="933" dirty="0"/>
              <a:t>Με τη χρηματοδότηση της Ευρωπαϊκής Ένωσης. Οι απόψεις και οι γνώμες που διατυπώνονται εκφράζουν αποκλειστικά τις απόψεις των συντακτών και δεν αντιπροσωπεύουν κατ' ανάγκη τις απόψεις της Ευρωπαϊκής Ένωσης ή του Ευρωπαϊκού Εκτελεστικού Οργανισμού Εκπαίδευσης και Πολιτισμού (EACEA). Η Ευρωπαϊκή Ένωση και ο EACEA δεν μπορούν να θεωρηθούν υπεύθυνοι για τις εκφραζόμενες απόψεις.    </a:t>
            </a:r>
            <a:r>
              <a:rPr lang="en-US" sz="933" dirty="0"/>
              <a:t>[</a:t>
            </a:r>
            <a:r>
              <a:rPr lang="el-GR" sz="933" dirty="0"/>
              <a:t>Αριθμός έργου</a:t>
            </a:r>
            <a:r>
              <a:rPr lang="en-US" sz="933" dirty="0"/>
              <a:t>: 2023-1-CY02-KA220-YOU-000154272]</a:t>
            </a:r>
            <a:endParaRPr lang="el-GR" sz="933" dirty="0"/>
          </a:p>
        </p:txBody>
      </p:sp>
      <p:grpSp>
        <p:nvGrpSpPr>
          <p:cNvPr id="146" name="Google Shape;146;p3"/>
          <p:cNvGrpSpPr/>
          <p:nvPr/>
        </p:nvGrpSpPr>
        <p:grpSpPr>
          <a:xfrm>
            <a:off x="401325" y="2171426"/>
            <a:ext cx="9281700" cy="1360050"/>
            <a:chOff x="0" y="-38100"/>
            <a:chExt cx="18563400" cy="2720100"/>
          </a:xfrm>
        </p:grpSpPr>
        <p:sp>
          <p:nvSpPr>
            <p:cNvPr id="147" name="Google Shape;147;p3"/>
            <p:cNvSpPr/>
            <p:nvPr/>
          </p:nvSpPr>
          <p:spPr>
            <a:xfrm>
              <a:off x="0" y="0"/>
              <a:ext cx="18563400" cy="2682000"/>
            </a:xfrm>
            <a:custGeom>
              <a:avLst/>
              <a:gdLst/>
              <a:ahLst/>
              <a:cxnLst/>
              <a:rect l="l" t="t" r="r" b="b"/>
              <a:pathLst>
                <a:path w="18563400" h="2682000" extrusionOk="0">
                  <a:moveTo>
                    <a:pt x="0" y="0"/>
                  </a:moveTo>
                  <a:lnTo>
                    <a:pt x="18563400" y="0"/>
                  </a:lnTo>
                  <a:lnTo>
                    <a:pt x="18563400" y="2682000"/>
                  </a:lnTo>
                  <a:lnTo>
                    <a:pt x="0" y="2682000"/>
                  </a:lnTo>
                  <a:close/>
                </a:path>
              </a:pathLst>
            </a:custGeom>
            <a:solidFill>
              <a:srgbClr val="000000">
                <a:alpha val="0"/>
              </a:srgbClr>
            </a:solidFill>
            <a:ln>
              <a:noFill/>
            </a:ln>
          </p:spPr>
          <p:txBody>
            <a:bodyPr/>
            <a:lstStyle/>
            <a:p>
              <a:endParaRPr lang="el-GR" sz="933"/>
            </a:p>
          </p:txBody>
        </p:sp>
        <p:sp>
          <p:nvSpPr>
            <p:cNvPr id="148" name="Google Shape;148;p3"/>
            <p:cNvSpPr txBox="1"/>
            <p:nvPr/>
          </p:nvSpPr>
          <p:spPr>
            <a:xfrm>
              <a:off x="0" y="-38100"/>
              <a:ext cx="18563400" cy="2720100"/>
            </a:xfrm>
            <a:prstGeom prst="rect">
              <a:avLst/>
            </a:prstGeom>
            <a:noFill/>
            <a:ln>
              <a:noFill/>
            </a:ln>
          </p:spPr>
          <p:txBody>
            <a:bodyPr spcFirstLastPara="1" wrap="square" lIns="0" tIns="0" rIns="0" bIns="0" anchor="ctr" anchorCtr="0">
              <a:noAutofit/>
            </a:bodyPr>
            <a:lstStyle/>
            <a:p>
              <a:pPr>
                <a:lnSpc>
                  <a:spcPct val="108000"/>
                </a:lnSpc>
              </a:pPr>
              <a:r>
                <a:rPr lang="el-GR" sz="2800" b="1" dirty="0">
                  <a:solidFill>
                    <a:srgbClr val="70C573"/>
                  </a:solidFill>
                  <a:latin typeface="Calibri"/>
                  <a:ea typeface="Calibri"/>
                  <a:cs typeface="Calibri"/>
                  <a:sym typeface="Calibri"/>
                </a:rPr>
                <a:t>Στόχοι</a:t>
              </a:r>
              <a:r>
                <a:rPr lang="en-US" sz="2800" b="1" dirty="0">
                  <a:solidFill>
                    <a:srgbClr val="70C573"/>
                  </a:solidFill>
                  <a:latin typeface="Calibri"/>
                  <a:ea typeface="Calibri"/>
                  <a:cs typeface="Calibri"/>
                  <a:sym typeface="Calibri"/>
                </a:rPr>
                <a:t>:</a:t>
              </a:r>
              <a:endParaRPr sz="933" dirty="0"/>
            </a:p>
          </p:txBody>
        </p:sp>
      </p:grpSp>
      <p:sp>
        <p:nvSpPr>
          <p:cNvPr id="150" name="Google Shape;150;p3"/>
          <p:cNvSpPr/>
          <p:nvPr/>
        </p:nvSpPr>
        <p:spPr>
          <a:xfrm>
            <a:off x="-319285" y="4288569"/>
            <a:ext cx="6893100" cy="1292700"/>
          </a:xfrm>
          <a:custGeom>
            <a:avLst/>
            <a:gdLst/>
            <a:ahLst/>
            <a:cxnLst/>
            <a:rect l="l" t="t" r="r" b="b"/>
            <a:pathLst>
              <a:path w="13786200" h="2585400" extrusionOk="0">
                <a:moveTo>
                  <a:pt x="0" y="0"/>
                </a:moveTo>
                <a:lnTo>
                  <a:pt x="13786200" y="0"/>
                </a:lnTo>
                <a:lnTo>
                  <a:pt x="13786200" y="2585400"/>
                </a:lnTo>
                <a:lnTo>
                  <a:pt x="0" y="2585400"/>
                </a:lnTo>
                <a:close/>
              </a:path>
            </a:pathLst>
          </a:custGeom>
          <a:solidFill>
            <a:srgbClr val="000000">
              <a:alpha val="0"/>
            </a:srgbClr>
          </a:solidFill>
          <a:ln>
            <a:noFill/>
          </a:ln>
        </p:spPr>
        <p:txBody>
          <a:bodyPr/>
          <a:lstStyle/>
          <a:p>
            <a:endParaRPr lang="el-GR" sz="933"/>
          </a:p>
        </p:txBody>
      </p:sp>
      <p:pic>
        <p:nvPicPr>
          <p:cNvPr id="5" name="Picture 4" descr="Blue text on a white background&#10;&#10;AI-generated content may be incorrect.">
            <a:extLst>
              <a:ext uri="{FF2B5EF4-FFF2-40B4-BE49-F238E27FC236}">
                <a16:creationId xmlns:a16="http://schemas.microsoft.com/office/drawing/2014/main" id="{EBC2404E-CC84-B64C-784B-0A5DD92CB4B4}"/>
              </a:ext>
            </a:extLst>
          </p:cNvPr>
          <p:cNvPicPr>
            <a:picLocks noChangeAspect="1"/>
          </p:cNvPicPr>
          <p:nvPr/>
        </p:nvPicPr>
        <p:blipFill>
          <a:blip r:embed="rId7"/>
          <a:stretch>
            <a:fillRect/>
          </a:stretch>
        </p:blipFill>
        <p:spPr>
          <a:xfrm>
            <a:off x="401324" y="6222959"/>
            <a:ext cx="2404065" cy="404403"/>
          </a:xfrm>
          <a:prstGeom prst="rect">
            <a:avLst/>
          </a:prstGeom>
        </p:spPr>
      </p:pic>
      <p:pic>
        <p:nvPicPr>
          <p:cNvPr id="2" name="Picture 1">
            <a:extLst>
              <a:ext uri="{FF2B5EF4-FFF2-40B4-BE49-F238E27FC236}">
                <a16:creationId xmlns:a16="http://schemas.microsoft.com/office/drawing/2014/main" id="{703A0741-FA35-21F1-4CEB-6EC3C6BCF767}"/>
              </a:ext>
            </a:extLst>
          </p:cNvPr>
          <p:cNvPicPr>
            <a:picLocks noChangeAspect="1"/>
          </p:cNvPicPr>
          <p:nvPr/>
        </p:nvPicPr>
        <p:blipFill>
          <a:blip r:embed="rId8"/>
          <a:stretch>
            <a:fillRect/>
          </a:stretch>
        </p:blipFill>
        <p:spPr>
          <a:xfrm>
            <a:off x="329059" y="3594087"/>
            <a:ext cx="6974428" cy="1408298"/>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10"/>
        <p:cNvGrpSpPr/>
        <p:nvPr/>
      </p:nvGrpSpPr>
      <p:grpSpPr>
        <a:xfrm>
          <a:off x="0" y="0"/>
          <a:ext cx="0" cy="0"/>
          <a:chOff x="0" y="0"/>
          <a:chExt cx="0" cy="0"/>
        </a:xfrm>
      </p:grpSpPr>
      <p:sp>
        <p:nvSpPr>
          <p:cNvPr id="111" name="Google Shape;111;p4"/>
          <p:cNvSpPr txBox="1">
            <a:spLocks noGrp="1"/>
          </p:cNvSpPr>
          <p:nvPr>
            <p:ph type="title"/>
          </p:nvPr>
        </p:nvSpPr>
        <p:spPr>
          <a:xfrm>
            <a:off x="97968" y="81640"/>
            <a:ext cx="11944355" cy="715883"/>
          </a:xfrm>
          <a:prstGeom prst="rect">
            <a:avLst/>
          </a:prstGeom>
          <a:noFill/>
          <a:ln>
            <a:noFill/>
          </a:ln>
        </p:spPr>
        <p:txBody>
          <a:bodyPr spcFirstLastPara="1" wrap="square" lIns="53975" tIns="53975" rIns="53975" bIns="53975" anchor="ctr" anchorCtr="0">
            <a:normAutofit/>
          </a:bodyPr>
          <a:lstStyle/>
          <a:p>
            <a:pPr lvl="0">
              <a:buSzPts val="3800"/>
            </a:pPr>
            <a:r>
              <a:rPr lang="el" dirty="0"/>
              <a:t>Τεχνολογίες που Μεταμορφώνουν τον Τουρισμό</a:t>
            </a:r>
            <a:endParaRPr sz="3800" b="0" i="0" u="none" strike="noStrike" cap="none" dirty="0">
              <a:solidFill>
                <a:srgbClr val="F2F2F2"/>
              </a:solidFill>
              <a:latin typeface="Calibri"/>
              <a:ea typeface="Calibri"/>
              <a:cs typeface="Calibri"/>
              <a:sym typeface="Calibri"/>
            </a:endParaRPr>
          </a:p>
        </p:txBody>
      </p:sp>
      <p:graphicFrame>
        <p:nvGraphicFramePr>
          <p:cNvPr id="3" name="Diagram 2">
            <a:extLst>
              <a:ext uri="{FF2B5EF4-FFF2-40B4-BE49-F238E27FC236}">
                <a16:creationId xmlns:a16="http://schemas.microsoft.com/office/drawing/2014/main" id="{8FF47E7A-9D9D-A689-73F5-9ED694C2CE01}"/>
              </a:ext>
            </a:extLst>
          </p:cNvPr>
          <p:cNvGraphicFramePr/>
          <p:nvPr>
            <p:extLst>
              <p:ext uri="{D42A27DB-BD31-4B8C-83A1-F6EECF244321}">
                <p14:modId xmlns:p14="http://schemas.microsoft.com/office/powerpoint/2010/main" val="1993309677"/>
              </p:ext>
            </p:extLst>
          </p:nvPr>
        </p:nvGraphicFramePr>
        <p:xfrm>
          <a:off x="2434609" y="1122275"/>
          <a:ext cx="8128000" cy="541866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10">
          <a:extLst>
            <a:ext uri="{FF2B5EF4-FFF2-40B4-BE49-F238E27FC236}">
              <a16:creationId xmlns:a16="http://schemas.microsoft.com/office/drawing/2014/main" id="{FB7EF5F0-5D45-0764-1E21-D24874697B51}"/>
            </a:ext>
          </a:extLst>
        </p:cNvPr>
        <p:cNvGrpSpPr/>
        <p:nvPr/>
      </p:nvGrpSpPr>
      <p:grpSpPr>
        <a:xfrm>
          <a:off x="0" y="0"/>
          <a:ext cx="0" cy="0"/>
          <a:chOff x="0" y="0"/>
          <a:chExt cx="0" cy="0"/>
        </a:xfrm>
      </p:grpSpPr>
      <p:sp>
        <p:nvSpPr>
          <p:cNvPr id="111" name="Google Shape;111;p4">
            <a:extLst>
              <a:ext uri="{FF2B5EF4-FFF2-40B4-BE49-F238E27FC236}">
                <a16:creationId xmlns:a16="http://schemas.microsoft.com/office/drawing/2014/main" id="{BF874389-C3FD-9082-580E-CC1E1100E84D}"/>
              </a:ext>
            </a:extLst>
          </p:cNvPr>
          <p:cNvSpPr txBox="1">
            <a:spLocks noGrp="1"/>
          </p:cNvSpPr>
          <p:nvPr>
            <p:ph type="title"/>
          </p:nvPr>
        </p:nvSpPr>
        <p:spPr>
          <a:xfrm>
            <a:off x="97968" y="81640"/>
            <a:ext cx="11944355" cy="715883"/>
          </a:xfrm>
          <a:prstGeom prst="rect">
            <a:avLst/>
          </a:prstGeom>
          <a:noFill/>
          <a:ln>
            <a:noFill/>
          </a:ln>
        </p:spPr>
        <p:txBody>
          <a:bodyPr spcFirstLastPara="1" wrap="square" lIns="53975" tIns="53975" rIns="53975" bIns="53975" anchor="ctr" anchorCtr="0">
            <a:normAutofit/>
          </a:bodyPr>
          <a:lstStyle/>
          <a:p>
            <a:pPr lvl="0">
              <a:buSzPts val="3800"/>
            </a:pPr>
            <a:r>
              <a:rPr lang="el" dirty="0"/>
              <a:t>Έξυπνος &amp; Συνδεδεμένος Τουρισμός</a:t>
            </a:r>
            <a:endParaRPr sz="3800" b="0" i="0" u="none" strike="noStrike" cap="none" dirty="0">
              <a:solidFill>
                <a:srgbClr val="F2F2F2"/>
              </a:solidFill>
              <a:latin typeface="Calibri"/>
              <a:ea typeface="Calibri"/>
              <a:cs typeface="Calibri"/>
              <a:sym typeface="Calibri"/>
            </a:endParaRPr>
          </a:p>
        </p:txBody>
      </p:sp>
      <p:graphicFrame>
        <p:nvGraphicFramePr>
          <p:cNvPr id="3" name="Diagram 2">
            <a:extLst>
              <a:ext uri="{FF2B5EF4-FFF2-40B4-BE49-F238E27FC236}">
                <a16:creationId xmlns:a16="http://schemas.microsoft.com/office/drawing/2014/main" id="{445CD5A2-5353-38D4-2B46-23DBA46A9E06}"/>
              </a:ext>
            </a:extLst>
          </p:cNvPr>
          <p:cNvGraphicFramePr/>
          <p:nvPr>
            <p:extLst>
              <p:ext uri="{D42A27DB-BD31-4B8C-83A1-F6EECF244321}">
                <p14:modId xmlns:p14="http://schemas.microsoft.com/office/powerpoint/2010/main" val="389394840"/>
              </p:ext>
            </p:extLst>
          </p:nvPr>
        </p:nvGraphicFramePr>
        <p:xfrm>
          <a:off x="2434609" y="1122275"/>
          <a:ext cx="8128000" cy="541866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01941869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23"/>
        <p:cNvGrpSpPr/>
        <p:nvPr/>
      </p:nvGrpSpPr>
      <p:grpSpPr>
        <a:xfrm>
          <a:off x="0" y="0"/>
          <a:ext cx="0" cy="0"/>
          <a:chOff x="0" y="0"/>
          <a:chExt cx="0" cy="0"/>
        </a:xfrm>
      </p:grpSpPr>
      <p:sp>
        <p:nvSpPr>
          <p:cNvPr id="124" name="Google Shape;124;p5"/>
          <p:cNvSpPr txBox="1">
            <a:spLocks noGrp="1"/>
          </p:cNvSpPr>
          <p:nvPr>
            <p:ph type="title"/>
          </p:nvPr>
        </p:nvSpPr>
        <p:spPr>
          <a:xfrm>
            <a:off x="97968" y="81640"/>
            <a:ext cx="11944355" cy="715883"/>
          </a:xfrm>
          <a:prstGeom prst="rect">
            <a:avLst/>
          </a:prstGeom>
          <a:noFill/>
          <a:ln>
            <a:noFill/>
          </a:ln>
        </p:spPr>
        <p:txBody>
          <a:bodyPr spcFirstLastPara="1" wrap="square" lIns="53975" tIns="53975" rIns="53975" bIns="53975" anchor="ctr" anchorCtr="0">
            <a:normAutofit/>
          </a:bodyPr>
          <a:lstStyle/>
          <a:p>
            <a:pPr lvl="0">
              <a:buSzPts val="3800"/>
            </a:pPr>
            <a:r>
              <a:rPr lang="el" dirty="0"/>
              <a:t>Εξασφαλίζοντας το μέλλον του τουρισμού</a:t>
            </a:r>
            <a:endParaRPr dirty="0"/>
          </a:p>
        </p:txBody>
      </p:sp>
      <p:graphicFrame>
        <p:nvGraphicFramePr>
          <p:cNvPr id="3" name="Diagram 2">
            <a:extLst>
              <a:ext uri="{FF2B5EF4-FFF2-40B4-BE49-F238E27FC236}">
                <a16:creationId xmlns:a16="http://schemas.microsoft.com/office/drawing/2014/main" id="{A6AD2343-987E-0618-9C1D-FCC3F07F005F}"/>
              </a:ext>
            </a:extLst>
          </p:cNvPr>
          <p:cNvGraphicFramePr/>
          <p:nvPr>
            <p:extLst>
              <p:ext uri="{D42A27DB-BD31-4B8C-83A1-F6EECF244321}">
                <p14:modId xmlns:p14="http://schemas.microsoft.com/office/powerpoint/2010/main" val="3135447731"/>
              </p:ext>
            </p:extLst>
          </p:nvPr>
        </p:nvGraphicFramePr>
        <p:xfrm>
          <a:off x="-172114" y="1729601"/>
          <a:ext cx="11103969" cy="597456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30"/>
        <p:cNvGrpSpPr/>
        <p:nvPr/>
      </p:nvGrpSpPr>
      <p:grpSpPr>
        <a:xfrm>
          <a:off x="0" y="0"/>
          <a:ext cx="0" cy="0"/>
          <a:chOff x="0" y="0"/>
          <a:chExt cx="0" cy="0"/>
        </a:xfrm>
      </p:grpSpPr>
      <p:sp>
        <p:nvSpPr>
          <p:cNvPr id="131" name="Google Shape;131;p6"/>
          <p:cNvSpPr txBox="1">
            <a:spLocks noGrp="1"/>
          </p:cNvSpPr>
          <p:nvPr>
            <p:ph type="title"/>
          </p:nvPr>
        </p:nvSpPr>
        <p:spPr>
          <a:xfrm>
            <a:off x="97968" y="81640"/>
            <a:ext cx="11944355" cy="715883"/>
          </a:xfrm>
          <a:prstGeom prst="rect">
            <a:avLst/>
          </a:prstGeom>
          <a:noFill/>
          <a:ln>
            <a:noFill/>
          </a:ln>
        </p:spPr>
        <p:txBody>
          <a:bodyPr spcFirstLastPara="1" wrap="square" lIns="53975" tIns="53975" rIns="53975" bIns="53975" anchor="ctr" anchorCtr="0">
            <a:normAutofit fontScale="90000"/>
          </a:bodyPr>
          <a:lstStyle/>
          <a:p>
            <a:pPr lvl="0">
              <a:buSzPts val="3800"/>
            </a:pPr>
            <a:r>
              <a:rPr lang="el" dirty="0"/>
              <a:t>Διαμορφώνοντας το μέλλον του τουρισμού με την τεχνολογία</a:t>
            </a:r>
            <a:endParaRPr dirty="0"/>
          </a:p>
        </p:txBody>
      </p:sp>
      <p:sp>
        <p:nvSpPr>
          <p:cNvPr id="3" name="TextBox 2">
            <a:extLst>
              <a:ext uri="{FF2B5EF4-FFF2-40B4-BE49-F238E27FC236}">
                <a16:creationId xmlns:a16="http://schemas.microsoft.com/office/drawing/2014/main" id="{82D79835-5713-382A-9B89-9CB9DC8FACE4}"/>
              </a:ext>
            </a:extLst>
          </p:cNvPr>
          <p:cNvSpPr txBox="1"/>
          <p:nvPr/>
        </p:nvSpPr>
        <p:spPr>
          <a:xfrm>
            <a:off x="7121856" y="2086395"/>
            <a:ext cx="4314967" cy="1754326"/>
          </a:xfrm>
          <a:prstGeom prst="rect">
            <a:avLst/>
          </a:prstGeom>
          <a:noFill/>
        </p:spPr>
        <p:txBody>
          <a:bodyPr wrap="square" rtlCol="0">
            <a:spAutoFit/>
          </a:bodyPr>
          <a:lstStyle/>
          <a:p>
            <a:r>
              <a:rPr lang="el" sz="1800" dirty="0">
                <a:solidFill>
                  <a:srgbClr val="616161"/>
                </a:solidFill>
                <a:latin typeface="Calibri"/>
                <a:ea typeface="Calibri"/>
                <a:cs typeface="Calibri"/>
              </a:rPr>
              <a:t>Η τεχνολογία αλλάζει τον τρόπο που ταξιδεύουμε , αλλά </a:t>
            </a:r>
            <a:r>
              <a:rPr lang="el" sz="1800">
                <a:solidFill>
                  <a:srgbClr val="616161"/>
                </a:solidFill>
                <a:latin typeface="Calibri"/>
                <a:ea typeface="Calibri"/>
                <a:cs typeface="Calibri"/>
              </a:rPr>
              <a:t>μεταμορφώνει επίσης </a:t>
            </a:r>
            <a:r>
              <a:rPr lang="el" sz="1800" dirty="0">
                <a:solidFill>
                  <a:srgbClr val="616161"/>
                </a:solidFill>
                <a:latin typeface="Calibri"/>
                <a:ea typeface="Calibri"/>
                <a:cs typeface="Calibri"/>
              </a:rPr>
              <a:t>ποιος μπορεί να ταξιδέψει και πόσο βαθιά συνδέεται με τον κόσμο. Υιοθετώντας την καινοτομία, κάνουμε τον τουρισμό πιο συμπεριληπτικό, ελκυστικό και βιώσιμο για όλους.</a:t>
            </a:r>
            <a:endParaRPr lang="en-GB" dirty="0"/>
          </a:p>
        </p:txBody>
      </p:sp>
      <p:pic>
        <p:nvPicPr>
          <p:cNvPr id="5" name="Picture 4">
            <a:extLst>
              <a:ext uri="{FF2B5EF4-FFF2-40B4-BE49-F238E27FC236}">
                <a16:creationId xmlns:a16="http://schemas.microsoft.com/office/drawing/2014/main" id="{70B6B812-8404-0F1A-7180-D5BADE155F61}"/>
              </a:ext>
            </a:extLst>
          </p:cNvPr>
          <p:cNvPicPr>
            <a:picLocks noChangeAspect="1"/>
          </p:cNvPicPr>
          <p:nvPr/>
        </p:nvPicPr>
        <p:blipFill>
          <a:blip r:embed="rId3"/>
          <a:stretch>
            <a:fillRect/>
          </a:stretch>
        </p:blipFill>
        <p:spPr>
          <a:xfrm>
            <a:off x="334244" y="1193338"/>
            <a:ext cx="6378983" cy="4817660"/>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314">
          <a:extLst>
            <a:ext uri="{FF2B5EF4-FFF2-40B4-BE49-F238E27FC236}">
              <a16:creationId xmlns:a16="http://schemas.microsoft.com/office/drawing/2014/main" id="{0DACA5EC-8BAE-781F-67D1-0C9518BBBEA3}"/>
            </a:ext>
          </a:extLst>
        </p:cNvPr>
        <p:cNvGrpSpPr/>
        <p:nvPr/>
      </p:nvGrpSpPr>
      <p:grpSpPr>
        <a:xfrm>
          <a:off x="0" y="0"/>
          <a:ext cx="0" cy="0"/>
          <a:chOff x="0" y="0"/>
          <a:chExt cx="0" cy="0"/>
        </a:xfrm>
      </p:grpSpPr>
      <p:sp>
        <p:nvSpPr>
          <p:cNvPr id="315" name="Google Shape;315;p14">
            <a:extLst>
              <a:ext uri="{FF2B5EF4-FFF2-40B4-BE49-F238E27FC236}">
                <a16:creationId xmlns:a16="http://schemas.microsoft.com/office/drawing/2014/main" id="{87CFAF6B-92DD-5617-5CA5-6CBA409B5562}"/>
              </a:ext>
            </a:extLst>
          </p:cNvPr>
          <p:cNvSpPr/>
          <p:nvPr/>
        </p:nvSpPr>
        <p:spPr>
          <a:xfrm>
            <a:off x="0" y="0"/>
            <a:ext cx="12192000" cy="797497"/>
          </a:xfrm>
          <a:custGeom>
            <a:avLst/>
            <a:gdLst/>
            <a:ahLst/>
            <a:cxnLst/>
            <a:rect l="l" t="t" r="r" b="b"/>
            <a:pathLst>
              <a:path w="24384000" h="1594993" extrusionOk="0">
                <a:moveTo>
                  <a:pt x="0" y="0"/>
                </a:moveTo>
                <a:lnTo>
                  <a:pt x="24384000" y="0"/>
                </a:lnTo>
                <a:lnTo>
                  <a:pt x="24384000" y="1594993"/>
                </a:lnTo>
                <a:lnTo>
                  <a:pt x="0" y="1594993"/>
                </a:lnTo>
                <a:close/>
              </a:path>
            </a:pathLst>
          </a:custGeom>
          <a:solidFill>
            <a:srgbClr val="70C573"/>
          </a:solidFill>
          <a:ln>
            <a:noFill/>
          </a:ln>
        </p:spPr>
        <p:txBody>
          <a:bodyPr/>
          <a:lstStyle/>
          <a:p>
            <a:endParaRPr lang="el-GR" sz="933"/>
          </a:p>
        </p:txBody>
      </p:sp>
      <p:sp>
        <p:nvSpPr>
          <p:cNvPr id="316" name="Google Shape;316;p14">
            <a:extLst>
              <a:ext uri="{FF2B5EF4-FFF2-40B4-BE49-F238E27FC236}">
                <a16:creationId xmlns:a16="http://schemas.microsoft.com/office/drawing/2014/main" id="{BC9B896F-3EDA-0AE4-7825-E2EE0D4B01FF}"/>
              </a:ext>
            </a:extLst>
          </p:cNvPr>
          <p:cNvSpPr/>
          <p:nvPr/>
        </p:nvSpPr>
        <p:spPr>
          <a:xfrm>
            <a:off x="2172707" y="2913643"/>
            <a:ext cx="7839457" cy="45720"/>
          </a:xfrm>
          <a:custGeom>
            <a:avLst/>
            <a:gdLst/>
            <a:ahLst/>
            <a:cxnLst/>
            <a:rect l="l" t="t" r="r" b="b"/>
            <a:pathLst>
              <a:path w="15678913" h="91440" extrusionOk="0">
                <a:moveTo>
                  <a:pt x="15678913" y="0"/>
                </a:moveTo>
                <a:lnTo>
                  <a:pt x="0" y="0"/>
                </a:lnTo>
                <a:lnTo>
                  <a:pt x="0" y="91440"/>
                </a:lnTo>
                <a:lnTo>
                  <a:pt x="15678913" y="91440"/>
                </a:lnTo>
                <a:close/>
              </a:path>
            </a:pathLst>
          </a:custGeom>
          <a:solidFill>
            <a:srgbClr val="70C573"/>
          </a:solidFill>
          <a:ln>
            <a:noFill/>
          </a:ln>
        </p:spPr>
        <p:txBody>
          <a:bodyPr/>
          <a:lstStyle/>
          <a:p>
            <a:endParaRPr lang="el-GR" sz="933"/>
          </a:p>
        </p:txBody>
      </p:sp>
      <p:sp>
        <p:nvSpPr>
          <p:cNvPr id="317" name="Google Shape;317;p14" descr="Imagen 14">
            <a:extLst>
              <a:ext uri="{FF2B5EF4-FFF2-40B4-BE49-F238E27FC236}">
                <a16:creationId xmlns:a16="http://schemas.microsoft.com/office/drawing/2014/main" id="{0CB84D9E-F322-E568-AF72-9EE66A15EE04}"/>
              </a:ext>
            </a:extLst>
          </p:cNvPr>
          <p:cNvSpPr/>
          <p:nvPr/>
        </p:nvSpPr>
        <p:spPr>
          <a:xfrm>
            <a:off x="2313452" y="3804382"/>
            <a:ext cx="1741742" cy="1747202"/>
          </a:xfrm>
          <a:custGeom>
            <a:avLst/>
            <a:gdLst/>
            <a:ahLst/>
            <a:cxnLst/>
            <a:rect l="l" t="t" r="r" b="b"/>
            <a:pathLst>
              <a:path w="3483483" h="3494405" extrusionOk="0">
                <a:moveTo>
                  <a:pt x="0" y="0"/>
                </a:moveTo>
                <a:lnTo>
                  <a:pt x="3483483" y="0"/>
                </a:lnTo>
                <a:lnTo>
                  <a:pt x="3483483" y="3494405"/>
                </a:lnTo>
                <a:lnTo>
                  <a:pt x="0" y="3494405"/>
                </a:lnTo>
                <a:lnTo>
                  <a:pt x="0" y="0"/>
                </a:lnTo>
                <a:close/>
              </a:path>
            </a:pathLst>
          </a:custGeom>
          <a:blipFill rotWithShape="1">
            <a:blip r:embed="rId3">
              <a:alphaModFix/>
            </a:blip>
            <a:stretch>
              <a:fillRect l="-68726" t="-230733" r="-486495" b="-61730"/>
            </a:stretch>
          </a:blipFill>
          <a:ln>
            <a:noFill/>
          </a:ln>
        </p:spPr>
        <p:txBody>
          <a:bodyPr/>
          <a:lstStyle/>
          <a:p>
            <a:endParaRPr lang="el-GR" sz="933"/>
          </a:p>
        </p:txBody>
      </p:sp>
      <p:sp>
        <p:nvSpPr>
          <p:cNvPr id="318" name="Google Shape;318;p14" descr="Imagen 16">
            <a:extLst>
              <a:ext uri="{FF2B5EF4-FFF2-40B4-BE49-F238E27FC236}">
                <a16:creationId xmlns:a16="http://schemas.microsoft.com/office/drawing/2014/main" id="{B4E9A087-E665-1F62-A1C8-B4128337B495}"/>
              </a:ext>
            </a:extLst>
          </p:cNvPr>
          <p:cNvSpPr/>
          <p:nvPr/>
        </p:nvSpPr>
        <p:spPr>
          <a:xfrm>
            <a:off x="5878286" y="3898638"/>
            <a:ext cx="3788220" cy="1985581"/>
          </a:xfrm>
          <a:custGeom>
            <a:avLst/>
            <a:gdLst/>
            <a:ahLst/>
            <a:cxnLst/>
            <a:rect l="l" t="t" r="r" b="b"/>
            <a:pathLst>
              <a:path w="7576439" h="3971163" extrusionOk="0">
                <a:moveTo>
                  <a:pt x="0" y="0"/>
                </a:moveTo>
                <a:lnTo>
                  <a:pt x="7576439" y="0"/>
                </a:lnTo>
                <a:lnTo>
                  <a:pt x="7576439" y="3971163"/>
                </a:lnTo>
                <a:lnTo>
                  <a:pt x="0" y="3971163"/>
                </a:lnTo>
                <a:lnTo>
                  <a:pt x="0" y="0"/>
                </a:lnTo>
                <a:close/>
              </a:path>
            </a:pathLst>
          </a:custGeom>
          <a:blipFill rotWithShape="1">
            <a:blip r:embed="rId3">
              <a:alphaModFix/>
            </a:blip>
            <a:stretch>
              <a:fillRect l="-120457" t="-193345" r="-80829" b="-51994"/>
            </a:stretch>
          </a:blipFill>
          <a:ln>
            <a:noFill/>
          </a:ln>
        </p:spPr>
        <p:txBody>
          <a:bodyPr/>
          <a:lstStyle/>
          <a:p>
            <a:endParaRPr lang="el-GR" sz="933"/>
          </a:p>
        </p:txBody>
      </p:sp>
      <p:sp>
        <p:nvSpPr>
          <p:cNvPr id="319" name="Google Shape;319;p14" descr="Imagen 17">
            <a:extLst>
              <a:ext uri="{FF2B5EF4-FFF2-40B4-BE49-F238E27FC236}">
                <a16:creationId xmlns:a16="http://schemas.microsoft.com/office/drawing/2014/main" id="{57C304F3-B0D2-E120-CB88-8C6E6D6142C5}"/>
              </a:ext>
            </a:extLst>
          </p:cNvPr>
          <p:cNvSpPr/>
          <p:nvPr/>
        </p:nvSpPr>
        <p:spPr>
          <a:xfrm rot="2428976">
            <a:off x="3968131" y="1289075"/>
            <a:ext cx="1010920" cy="1985581"/>
          </a:xfrm>
          <a:custGeom>
            <a:avLst/>
            <a:gdLst/>
            <a:ahLst/>
            <a:cxnLst/>
            <a:rect l="l" t="t" r="r" b="b"/>
            <a:pathLst>
              <a:path w="2021840" h="3971163" extrusionOk="0">
                <a:moveTo>
                  <a:pt x="0" y="0"/>
                </a:moveTo>
                <a:lnTo>
                  <a:pt x="2021840" y="0"/>
                </a:lnTo>
                <a:lnTo>
                  <a:pt x="2021840" y="3971163"/>
                </a:lnTo>
                <a:lnTo>
                  <a:pt x="0" y="3971163"/>
                </a:lnTo>
                <a:lnTo>
                  <a:pt x="0" y="0"/>
                </a:lnTo>
                <a:close/>
              </a:path>
            </a:pathLst>
          </a:custGeom>
          <a:blipFill rotWithShape="1">
            <a:blip r:embed="rId3">
              <a:alphaModFix/>
            </a:blip>
            <a:stretch>
              <a:fillRect l="-726074" t="-193345" r="-302720" b="-51994"/>
            </a:stretch>
          </a:blipFill>
          <a:ln>
            <a:noFill/>
          </a:ln>
        </p:spPr>
        <p:txBody>
          <a:bodyPr/>
          <a:lstStyle/>
          <a:p>
            <a:endParaRPr lang="el-GR" sz="933"/>
          </a:p>
        </p:txBody>
      </p:sp>
      <p:sp>
        <p:nvSpPr>
          <p:cNvPr id="320" name="Google Shape;320;p14" descr="Imagen 18">
            <a:extLst>
              <a:ext uri="{FF2B5EF4-FFF2-40B4-BE49-F238E27FC236}">
                <a16:creationId xmlns:a16="http://schemas.microsoft.com/office/drawing/2014/main" id="{BE50C88A-A8C8-2D93-1241-8FD69F51BD81}"/>
              </a:ext>
            </a:extLst>
          </p:cNvPr>
          <p:cNvSpPr/>
          <p:nvPr/>
        </p:nvSpPr>
        <p:spPr>
          <a:xfrm rot="-9681207">
            <a:off x="1249217" y="3268981"/>
            <a:ext cx="832422" cy="937323"/>
          </a:xfrm>
          <a:custGeom>
            <a:avLst/>
            <a:gdLst/>
            <a:ahLst/>
            <a:cxnLst/>
            <a:rect l="l" t="t" r="r" b="b"/>
            <a:pathLst>
              <a:path w="1664843" h="1874647" extrusionOk="0">
                <a:moveTo>
                  <a:pt x="0" y="0"/>
                </a:moveTo>
                <a:lnTo>
                  <a:pt x="1664843" y="0"/>
                </a:lnTo>
                <a:lnTo>
                  <a:pt x="1664843" y="1874647"/>
                </a:lnTo>
                <a:lnTo>
                  <a:pt x="0" y="1874647"/>
                </a:lnTo>
                <a:lnTo>
                  <a:pt x="0" y="0"/>
                </a:lnTo>
                <a:close/>
              </a:path>
            </a:pathLst>
          </a:custGeom>
          <a:blipFill rotWithShape="1">
            <a:blip r:embed="rId4">
              <a:alphaModFix/>
            </a:blip>
            <a:stretch>
              <a:fillRect l="-2259774" t="-1074415" r="-1063711" b="-654408"/>
            </a:stretch>
          </a:blipFill>
          <a:ln>
            <a:noFill/>
          </a:ln>
        </p:spPr>
        <p:txBody>
          <a:bodyPr/>
          <a:lstStyle/>
          <a:p>
            <a:endParaRPr lang="el-GR" sz="933"/>
          </a:p>
        </p:txBody>
      </p:sp>
      <p:sp>
        <p:nvSpPr>
          <p:cNvPr id="321" name="Google Shape;321;p14" descr="Imagen 19">
            <a:extLst>
              <a:ext uri="{FF2B5EF4-FFF2-40B4-BE49-F238E27FC236}">
                <a16:creationId xmlns:a16="http://schemas.microsoft.com/office/drawing/2014/main" id="{E2561FF5-9906-8733-A541-C57C7E07FC0C}"/>
              </a:ext>
            </a:extLst>
          </p:cNvPr>
          <p:cNvSpPr/>
          <p:nvPr/>
        </p:nvSpPr>
        <p:spPr>
          <a:xfrm rot="-9681207">
            <a:off x="7509900" y="2039069"/>
            <a:ext cx="496761" cy="559372"/>
          </a:xfrm>
          <a:custGeom>
            <a:avLst/>
            <a:gdLst/>
            <a:ahLst/>
            <a:cxnLst/>
            <a:rect l="l" t="t" r="r" b="b"/>
            <a:pathLst>
              <a:path w="993521" h="1118743" extrusionOk="0">
                <a:moveTo>
                  <a:pt x="0" y="0"/>
                </a:moveTo>
                <a:lnTo>
                  <a:pt x="993521" y="0"/>
                </a:lnTo>
                <a:lnTo>
                  <a:pt x="993521" y="1118743"/>
                </a:lnTo>
                <a:lnTo>
                  <a:pt x="0" y="1118743"/>
                </a:lnTo>
                <a:lnTo>
                  <a:pt x="0" y="0"/>
                </a:lnTo>
                <a:close/>
              </a:path>
            </a:pathLst>
          </a:custGeom>
          <a:blipFill rotWithShape="1">
            <a:blip r:embed="rId5">
              <a:alphaModFix/>
            </a:blip>
            <a:stretch>
              <a:fillRect l="-2259002" t="-1077154" r="-1063313" b="-656362"/>
            </a:stretch>
          </a:blipFill>
          <a:ln>
            <a:noFill/>
          </a:ln>
        </p:spPr>
        <p:txBody>
          <a:bodyPr/>
          <a:lstStyle/>
          <a:p>
            <a:endParaRPr lang="el-GR" sz="933"/>
          </a:p>
        </p:txBody>
      </p:sp>
      <p:sp>
        <p:nvSpPr>
          <p:cNvPr id="322" name="Google Shape;322;p14" descr="Imagen 20">
            <a:extLst>
              <a:ext uri="{FF2B5EF4-FFF2-40B4-BE49-F238E27FC236}">
                <a16:creationId xmlns:a16="http://schemas.microsoft.com/office/drawing/2014/main" id="{E81F62F3-FFB6-5A67-D01F-4C943600D110}"/>
              </a:ext>
            </a:extLst>
          </p:cNvPr>
          <p:cNvSpPr/>
          <p:nvPr/>
        </p:nvSpPr>
        <p:spPr>
          <a:xfrm rot="-9681207">
            <a:off x="10299141" y="3261898"/>
            <a:ext cx="598678" cy="674116"/>
          </a:xfrm>
          <a:custGeom>
            <a:avLst/>
            <a:gdLst/>
            <a:ahLst/>
            <a:cxnLst/>
            <a:rect l="l" t="t" r="r" b="b"/>
            <a:pathLst>
              <a:path w="1197356" h="1348232" extrusionOk="0">
                <a:moveTo>
                  <a:pt x="0" y="0"/>
                </a:moveTo>
                <a:lnTo>
                  <a:pt x="1197356" y="0"/>
                </a:lnTo>
                <a:lnTo>
                  <a:pt x="1197356" y="1348232"/>
                </a:lnTo>
                <a:lnTo>
                  <a:pt x="0" y="1348232"/>
                </a:lnTo>
                <a:lnTo>
                  <a:pt x="0" y="0"/>
                </a:lnTo>
                <a:close/>
              </a:path>
            </a:pathLst>
          </a:custGeom>
          <a:blipFill rotWithShape="1">
            <a:blip r:embed="rId6">
              <a:alphaModFix/>
            </a:blip>
            <a:stretch>
              <a:fillRect l="-2259002" t="-1075792" r="-1063313" b="-655375"/>
            </a:stretch>
          </a:blipFill>
          <a:ln>
            <a:noFill/>
          </a:ln>
        </p:spPr>
        <p:txBody>
          <a:bodyPr/>
          <a:lstStyle/>
          <a:p>
            <a:endParaRPr lang="el-GR" sz="933"/>
          </a:p>
        </p:txBody>
      </p:sp>
      <p:sp>
        <p:nvSpPr>
          <p:cNvPr id="323" name="Google Shape;323;p14" descr="Imagen 21">
            <a:extLst>
              <a:ext uri="{FF2B5EF4-FFF2-40B4-BE49-F238E27FC236}">
                <a16:creationId xmlns:a16="http://schemas.microsoft.com/office/drawing/2014/main" id="{D9AD2CDE-9824-00B4-3252-2E951C68935B}"/>
              </a:ext>
            </a:extLst>
          </p:cNvPr>
          <p:cNvSpPr/>
          <p:nvPr/>
        </p:nvSpPr>
        <p:spPr>
          <a:xfrm rot="-9681207">
            <a:off x="1726268" y="4118509"/>
            <a:ext cx="332994" cy="374967"/>
          </a:xfrm>
          <a:custGeom>
            <a:avLst/>
            <a:gdLst/>
            <a:ahLst/>
            <a:cxnLst/>
            <a:rect l="l" t="t" r="r" b="b"/>
            <a:pathLst>
              <a:path w="665988" h="749935" extrusionOk="0">
                <a:moveTo>
                  <a:pt x="0" y="0"/>
                </a:moveTo>
                <a:lnTo>
                  <a:pt x="665988" y="0"/>
                </a:lnTo>
                <a:lnTo>
                  <a:pt x="665988" y="749935"/>
                </a:lnTo>
                <a:lnTo>
                  <a:pt x="0" y="749935"/>
                </a:lnTo>
                <a:lnTo>
                  <a:pt x="0" y="0"/>
                </a:lnTo>
                <a:close/>
              </a:path>
            </a:pathLst>
          </a:custGeom>
          <a:blipFill rotWithShape="1">
            <a:blip r:embed="rId7">
              <a:alphaModFix/>
            </a:blip>
            <a:stretch>
              <a:fillRect l="-2259002" t="-1075989" r="-1063313" b="-655513"/>
            </a:stretch>
          </a:blipFill>
          <a:ln>
            <a:noFill/>
          </a:ln>
        </p:spPr>
        <p:txBody>
          <a:bodyPr/>
          <a:lstStyle/>
          <a:p>
            <a:endParaRPr lang="el-GR" sz="933"/>
          </a:p>
        </p:txBody>
      </p:sp>
      <p:sp>
        <p:nvSpPr>
          <p:cNvPr id="324" name="Google Shape;324;p14" descr="Imagen 22">
            <a:extLst>
              <a:ext uri="{FF2B5EF4-FFF2-40B4-BE49-F238E27FC236}">
                <a16:creationId xmlns:a16="http://schemas.microsoft.com/office/drawing/2014/main" id="{867805CF-26B5-C118-7954-5263F1119602}"/>
              </a:ext>
            </a:extLst>
          </p:cNvPr>
          <p:cNvSpPr/>
          <p:nvPr/>
        </p:nvSpPr>
        <p:spPr>
          <a:xfrm rot="-9681207">
            <a:off x="10217898" y="2525467"/>
            <a:ext cx="657797" cy="740665"/>
          </a:xfrm>
          <a:custGeom>
            <a:avLst/>
            <a:gdLst/>
            <a:ahLst/>
            <a:cxnLst/>
            <a:rect l="l" t="t" r="r" b="b"/>
            <a:pathLst>
              <a:path w="1315593" h="1481328" extrusionOk="0">
                <a:moveTo>
                  <a:pt x="0" y="0"/>
                </a:moveTo>
                <a:lnTo>
                  <a:pt x="1315593" y="0"/>
                </a:lnTo>
                <a:lnTo>
                  <a:pt x="1315593" y="1481328"/>
                </a:lnTo>
                <a:lnTo>
                  <a:pt x="0" y="1481328"/>
                </a:lnTo>
                <a:lnTo>
                  <a:pt x="0" y="0"/>
                </a:lnTo>
                <a:close/>
              </a:path>
            </a:pathLst>
          </a:custGeom>
          <a:blipFill rotWithShape="1">
            <a:blip r:embed="rId8">
              <a:alphaModFix/>
            </a:blip>
            <a:stretch>
              <a:fillRect l="-2258198" t="-1078755" r="-1062951" b="-657455"/>
            </a:stretch>
          </a:blipFill>
          <a:ln>
            <a:noFill/>
          </a:ln>
        </p:spPr>
        <p:txBody>
          <a:bodyPr/>
          <a:lstStyle/>
          <a:p>
            <a:endParaRPr lang="el-GR" sz="933"/>
          </a:p>
        </p:txBody>
      </p:sp>
      <p:sp>
        <p:nvSpPr>
          <p:cNvPr id="325" name="Google Shape;325;p14" descr="Imagen 23">
            <a:extLst>
              <a:ext uri="{FF2B5EF4-FFF2-40B4-BE49-F238E27FC236}">
                <a16:creationId xmlns:a16="http://schemas.microsoft.com/office/drawing/2014/main" id="{AF15B856-E1D5-D4B7-F1EE-95A55483A831}"/>
              </a:ext>
            </a:extLst>
          </p:cNvPr>
          <p:cNvSpPr/>
          <p:nvPr/>
        </p:nvSpPr>
        <p:spPr>
          <a:xfrm>
            <a:off x="2075232" y="1213682"/>
            <a:ext cx="2065338" cy="2148141"/>
          </a:xfrm>
          <a:custGeom>
            <a:avLst/>
            <a:gdLst/>
            <a:ahLst/>
            <a:cxnLst/>
            <a:rect l="l" t="t" r="r" b="b"/>
            <a:pathLst>
              <a:path w="4130675" h="4296283" extrusionOk="0">
                <a:moveTo>
                  <a:pt x="0" y="0"/>
                </a:moveTo>
                <a:lnTo>
                  <a:pt x="4130675" y="0"/>
                </a:lnTo>
                <a:lnTo>
                  <a:pt x="4130675" y="4296283"/>
                </a:lnTo>
                <a:lnTo>
                  <a:pt x="0" y="4296283"/>
                </a:lnTo>
                <a:lnTo>
                  <a:pt x="0" y="0"/>
                </a:lnTo>
                <a:close/>
              </a:path>
            </a:pathLst>
          </a:custGeom>
          <a:blipFill rotWithShape="1">
            <a:blip r:embed="rId9">
              <a:alphaModFix/>
            </a:blip>
            <a:stretch>
              <a:fillRect l="-44240" t="-66314" r="-518142" b="-216563"/>
            </a:stretch>
          </a:blipFill>
          <a:ln>
            <a:noFill/>
          </a:ln>
        </p:spPr>
        <p:txBody>
          <a:bodyPr/>
          <a:lstStyle/>
          <a:p>
            <a:endParaRPr lang="el-GR" sz="933"/>
          </a:p>
        </p:txBody>
      </p:sp>
      <p:sp>
        <p:nvSpPr>
          <p:cNvPr id="326" name="Google Shape;326;p14" descr="Imagen 24">
            <a:extLst>
              <a:ext uri="{FF2B5EF4-FFF2-40B4-BE49-F238E27FC236}">
                <a16:creationId xmlns:a16="http://schemas.microsoft.com/office/drawing/2014/main" id="{7DCE5484-1A01-22AB-583D-F446FD3C6E5F}"/>
              </a:ext>
            </a:extLst>
          </p:cNvPr>
          <p:cNvSpPr/>
          <p:nvPr/>
        </p:nvSpPr>
        <p:spPr>
          <a:xfrm>
            <a:off x="8114596" y="1665720"/>
            <a:ext cx="1733423" cy="1124839"/>
          </a:xfrm>
          <a:custGeom>
            <a:avLst/>
            <a:gdLst/>
            <a:ahLst/>
            <a:cxnLst/>
            <a:rect l="l" t="t" r="r" b="b"/>
            <a:pathLst>
              <a:path w="3466846" h="2249678" extrusionOk="0">
                <a:moveTo>
                  <a:pt x="0" y="0"/>
                </a:moveTo>
                <a:lnTo>
                  <a:pt x="3466846" y="0"/>
                </a:lnTo>
                <a:lnTo>
                  <a:pt x="3466846" y="2249678"/>
                </a:lnTo>
                <a:lnTo>
                  <a:pt x="0" y="2249678"/>
                </a:lnTo>
                <a:lnTo>
                  <a:pt x="0" y="0"/>
                </a:lnTo>
                <a:close/>
              </a:path>
            </a:pathLst>
          </a:custGeom>
          <a:blipFill rotWithShape="1">
            <a:blip r:embed="rId10">
              <a:alphaModFix/>
            </a:blip>
            <a:stretch>
              <a:fillRect l="-215254" t="-50376" r="-104067" b="-237912"/>
            </a:stretch>
          </a:blipFill>
          <a:ln>
            <a:noFill/>
          </a:ln>
        </p:spPr>
        <p:txBody>
          <a:bodyPr/>
          <a:lstStyle/>
          <a:p>
            <a:endParaRPr lang="el-GR" sz="933"/>
          </a:p>
        </p:txBody>
      </p:sp>
      <p:sp>
        <p:nvSpPr>
          <p:cNvPr id="327" name="Google Shape;327;p14" descr="Imagen 1">
            <a:extLst>
              <a:ext uri="{FF2B5EF4-FFF2-40B4-BE49-F238E27FC236}">
                <a16:creationId xmlns:a16="http://schemas.microsoft.com/office/drawing/2014/main" id="{B46EF291-B417-4823-E9F6-E8F5B18945BA}"/>
              </a:ext>
            </a:extLst>
          </p:cNvPr>
          <p:cNvSpPr/>
          <p:nvPr/>
        </p:nvSpPr>
        <p:spPr>
          <a:xfrm>
            <a:off x="1195412" y="6193105"/>
            <a:ext cx="1954594" cy="417195"/>
          </a:xfrm>
          <a:custGeom>
            <a:avLst/>
            <a:gdLst/>
            <a:ahLst/>
            <a:cxnLst/>
            <a:rect l="l" t="t" r="r" b="b"/>
            <a:pathLst>
              <a:path w="3909187" h="834390" extrusionOk="0">
                <a:moveTo>
                  <a:pt x="0" y="0"/>
                </a:moveTo>
                <a:lnTo>
                  <a:pt x="3909187" y="0"/>
                </a:lnTo>
                <a:lnTo>
                  <a:pt x="3909187" y="834390"/>
                </a:lnTo>
                <a:lnTo>
                  <a:pt x="0" y="834390"/>
                </a:lnTo>
                <a:lnTo>
                  <a:pt x="0" y="0"/>
                </a:lnTo>
                <a:close/>
              </a:path>
            </a:pathLst>
          </a:custGeom>
          <a:blipFill rotWithShape="1">
            <a:blip r:embed="rId11">
              <a:alphaModFix/>
            </a:blip>
            <a:stretch>
              <a:fillRect r="-323" b="-5"/>
            </a:stretch>
          </a:blipFill>
          <a:ln>
            <a:noFill/>
          </a:ln>
        </p:spPr>
        <p:txBody>
          <a:bodyPr/>
          <a:lstStyle/>
          <a:p>
            <a:endParaRPr lang="el-GR" sz="933"/>
          </a:p>
        </p:txBody>
      </p:sp>
      <p:sp>
        <p:nvSpPr>
          <p:cNvPr id="328" name="Google Shape;328;p14">
            <a:extLst>
              <a:ext uri="{FF2B5EF4-FFF2-40B4-BE49-F238E27FC236}">
                <a16:creationId xmlns:a16="http://schemas.microsoft.com/office/drawing/2014/main" id="{EEDD77CB-24FF-37E6-13D4-2B2E48E2692A}"/>
              </a:ext>
            </a:extLst>
          </p:cNvPr>
          <p:cNvSpPr txBox="1"/>
          <p:nvPr/>
        </p:nvSpPr>
        <p:spPr>
          <a:xfrm>
            <a:off x="3348218" y="6118782"/>
            <a:ext cx="7982625" cy="553998"/>
          </a:xfrm>
          <a:prstGeom prst="rect">
            <a:avLst/>
          </a:prstGeom>
          <a:noFill/>
          <a:ln>
            <a:noFill/>
          </a:ln>
        </p:spPr>
        <p:txBody>
          <a:bodyPr spcFirstLastPara="1" wrap="square" lIns="0" tIns="0" rIns="0" bIns="0" anchor="t" anchorCtr="0">
            <a:spAutoFit/>
          </a:bodyPr>
          <a:lstStyle/>
          <a:p>
            <a:pPr>
              <a:lnSpc>
                <a:spcPct val="120000"/>
              </a:lnSpc>
            </a:pPr>
            <a:r>
              <a:rPr lang="en-US" sz="1000">
                <a:solidFill>
                  <a:srgbClr val="2C2C2C"/>
                </a:solidFill>
                <a:latin typeface="Calibri"/>
                <a:ea typeface="Calibri"/>
                <a:cs typeface="Calibri"/>
                <a:sym typeface="Calibri"/>
              </a:rPr>
              <a:t>Financiado por la Unión Europea. Las opiniones y puntos de vista expresados ​​son, sin embargo, responsabilidad exclusiva del/de los autor(es) y no reflejan necesariamente los de la Unión Europea ni los de la Agencia Ejecutiva Europea de Educación y Cultura (EACEA). Ni la Unión Europea ni la EACEA se hacen responsables de ellas. [Número de proyecto: 2023-1-CY02-KA220-YOU-000154272]</a:t>
            </a:r>
            <a:endParaRPr sz="933"/>
          </a:p>
        </p:txBody>
      </p:sp>
      <p:sp>
        <p:nvSpPr>
          <p:cNvPr id="329" name="Google Shape;329;p14">
            <a:extLst>
              <a:ext uri="{FF2B5EF4-FFF2-40B4-BE49-F238E27FC236}">
                <a16:creationId xmlns:a16="http://schemas.microsoft.com/office/drawing/2014/main" id="{22806901-2A5E-205A-1D0F-4DE926120FE5}"/>
              </a:ext>
            </a:extLst>
          </p:cNvPr>
          <p:cNvSpPr/>
          <p:nvPr/>
        </p:nvSpPr>
        <p:spPr>
          <a:xfrm>
            <a:off x="75" y="0"/>
            <a:ext cx="12192000" cy="6858000"/>
          </a:xfrm>
          <a:custGeom>
            <a:avLst/>
            <a:gdLst/>
            <a:ahLst/>
            <a:cxnLst/>
            <a:rect l="l" t="t" r="r" b="b"/>
            <a:pathLst>
              <a:path w="24384000" h="13716000" extrusionOk="0">
                <a:moveTo>
                  <a:pt x="0" y="0"/>
                </a:moveTo>
                <a:lnTo>
                  <a:pt x="24384000" y="0"/>
                </a:lnTo>
                <a:lnTo>
                  <a:pt x="24384000" y="13716000"/>
                </a:lnTo>
                <a:lnTo>
                  <a:pt x="0" y="13716000"/>
                </a:lnTo>
                <a:lnTo>
                  <a:pt x="0" y="0"/>
                </a:lnTo>
                <a:close/>
              </a:path>
            </a:pathLst>
          </a:custGeom>
          <a:blipFill rotWithShape="1">
            <a:blip r:embed="rId12">
              <a:alphaModFix/>
            </a:blip>
            <a:stretch>
              <a:fillRect l="-481" r="-480"/>
            </a:stretch>
          </a:blipFill>
          <a:ln>
            <a:noFill/>
          </a:ln>
        </p:spPr>
        <p:txBody>
          <a:bodyPr/>
          <a:lstStyle/>
          <a:p>
            <a:endParaRPr lang="el-GR" sz="933"/>
          </a:p>
        </p:txBody>
      </p:sp>
      <p:sp>
        <p:nvSpPr>
          <p:cNvPr id="330" name="Google Shape;330;p14">
            <a:extLst>
              <a:ext uri="{FF2B5EF4-FFF2-40B4-BE49-F238E27FC236}">
                <a16:creationId xmlns:a16="http://schemas.microsoft.com/office/drawing/2014/main" id="{2E376158-8578-EA15-3AAB-E88B8FB9B86D}"/>
              </a:ext>
            </a:extLst>
          </p:cNvPr>
          <p:cNvSpPr/>
          <p:nvPr/>
        </p:nvSpPr>
        <p:spPr>
          <a:xfrm>
            <a:off x="4773455" y="5919231"/>
            <a:ext cx="2566079" cy="547713"/>
          </a:xfrm>
          <a:custGeom>
            <a:avLst/>
            <a:gdLst/>
            <a:ahLst/>
            <a:cxnLst/>
            <a:rect l="l" t="t" r="r" b="b"/>
            <a:pathLst>
              <a:path w="3909187" h="834390" extrusionOk="0">
                <a:moveTo>
                  <a:pt x="0" y="0"/>
                </a:moveTo>
                <a:lnTo>
                  <a:pt x="3909187" y="0"/>
                </a:lnTo>
                <a:lnTo>
                  <a:pt x="3909187" y="834390"/>
                </a:lnTo>
                <a:lnTo>
                  <a:pt x="0" y="834390"/>
                </a:lnTo>
                <a:lnTo>
                  <a:pt x="0" y="0"/>
                </a:lnTo>
                <a:close/>
              </a:path>
            </a:pathLst>
          </a:custGeom>
          <a:blipFill rotWithShape="1">
            <a:blip r:embed="rId13">
              <a:alphaModFix/>
            </a:blip>
            <a:stretch>
              <a:fillRect l="-872" r="-872"/>
            </a:stretch>
          </a:blipFill>
          <a:ln>
            <a:noFill/>
          </a:ln>
        </p:spPr>
        <p:txBody>
          <a:bodyPr/>
          <a:lstStyle/>
          <a:p>
            <a:endParaRPr lang="el-GR" sz="933"/>
          </a:p>
        </p:txBody>
      </p:sp>
      <p:grpSp>
        <p:nvGrpSpPr>
          <p:cNvPr id="331" name="Google Shape;331;p14">
            <a:extLst>
              <a:ext uri="{FF2B5EF4-FFF2-40B4-BE49-F238E27FC236}">
                <a16:creationId xmlns:a16="http://schemas.microsoft.com/office/drawing/2014/main" id="{C0126D08-A3BD-DA9E-9887-DCBF909B641F}"/>
              </a:ext>
            </a:extLst>
          </p:cNvPr>
          <p:cNvGrpSpPr/>
          <p:nvPr/>
        </p:nvGrpSpPr>
        <p:grpSpPr>
          <a:xfrm>
            <a:off x="2411175" y="3087473"/>
            <a:ext cx="7901225" cy="1125141"/>
            <a:chOff x="0" y="-38100"/>
            <a:chExt cx="2908639" cy="444500"/>
          </a:xfrm>
        </p:grpSpPr>
        <p:sp>
          <p:nvSpPr>
            <p:cNvPr id="332" name="Google Shape;332;p14">
              <a:extLst>
                <a:ext uri="{FF2B5EF4-FFF2-40B4-BE49-F238E27FC236}">
                  <a16:creationId xmlns:a16="http://schemas.microsoft.com/office/drawing/2014/main" id="{12334580-6EB9-32BC-3FC4-8297BA19CFC3}"/>
                </a:ext>
              </a:extLst>
            </p:cNvPr>
            <p:cNvSpPr/>
            <p:nvPr/>
          </p:nvSpPr>
          <p:spPr>
            <a:xfrm>
              <a:off x="0" y="0"/>
              <a:ext cx="2908639" cy="406400"/>
            </a:xfrm>
            <a:custGeom>
              <a:avLst/>
              <a:gdLst/>
              <a:ahLst/>
              <a:cxnLst/>
              <a:rect l="l" t="t" r="r" b="b"/>
              <a:pathLst>
                <a:path w="2908639" h="406400" extrusionOk="0">
                  <a:moveTo>
                    <a:pt x="0" y="0"/>
                  </a:moveTo>
                  <a:lnTo>
                    <a:pt x="2908639" y="0"/>
                  </a:lnTo>
                  <a:lnTo>
                    <a:pt x="2908639" y="406400"/>
                  </a:lnTo>
                  <a:lnTo>
                    <a:pt x="0" y="406400"/>
                  </a:lnTo>
                  <a:close/>
                </a:path>
              </a:pathLst>
            </a:custGeom>
            <a:solidFill>
              <a:srgbClr val="BFC2CF"/>
            </a:solidFill>
            <a:ln>
              <a:noFill/>
            </a:ln>
          </p:spPr>
          <p:txBody>
            <a:bodyPr/>
            <a:lstStyle/>
            <a:p>
              <a:endParaRPr lang="el-GR" sz="933"/>
            </a:p>
          </p:txBody>
        </p:sp>
        <p:sp>
          <p:nvSpPr>
            <p:cNvPr id="333" name="Google Shape;333;p14">
              <a:extLst>
                <a:ext uri="{FF2B5EF4-FFF2-40B4-BE49-F238E27FC236}">
                  <a16:creationId xmlns:a16="http://schemas.microsoft.com/office/drawing/2014/main" id="{8813BB40-6A58-6BE0-05F6-FF4A495D941F}"/>
                </a:ext>
              </a:extLst>
            </p:cNvPr>
            <p:cNvSpPr txBox="1"/>
            <p:nvPr/>
          </p:nvSpPr>
          <p:spPr>
            <a:xfrm>
              <a:off x="0" y="-38100"/>
              <a:ext cx="2908639" cy="444500"/>
            </a:xfrm>
            <a:prstGeom prst="rect">
              <a:avLst/>
            </a:prstGeom>
            <a:noFill/>
            <a:ln>
              <a:noFill/>
            </a:ln>
          </p:spPr>
          <p:txBody>
            <a:bodyPr spcFirstLastPara="1" wrap="square" lIns="33867" tIns="33867" rIns="33867" bIns="33867" anchor="ctr" anchorCtr="0">
              <a:noAutofit/>
            </a:bodyPr>
            <a:lstStyle/>
            <a:p>
              <a:pPr algn="ctr">
                <a:lnSpc>
                  <a:spcPct val="147722"/>
                </a:lnSpc>
              </a:pPr>
              <a:endParaRPr sz="1200">
                <a:solidFill>
                  <a:schemeClr val="dk1"/>
                </a:solidFill>
                <a:latin typeface="Calibri"/>
                <a:ea typeface="Calibri"/>
                <a:cs typeface="Calibri"/>
                <a:sym typeface="Calibri"/>
              </a:endParaRPr>
            </a:p>
          </p:txBody>
        </p:sp>
      </p:grpSp>
      <p:sp>
        <p:nvSpPr>
          <p:cNvPr id="334" name="Google Shape;334;p14">
            <a:extLst>
              <a:ext uri="{FF2B5EF4-FFF2-40B4-BE49-F238E27FC236}">
                <a16:creationId xmlns:a16="http://schemas.microsoft.com/office/drawing/2014/main" id="{38F3A969-E79A-009B-7D45-684B83924BA2}"/>
              </a:ext>
            </a:extLst>
          </p:cNvPr>
          <p:cNvSpPr txBox="1"/>
          <p:nvPr/>
        </p:nvSpPr>
        <p:spPr>
          <a:xfrm>
            <a:off x="4256732" y="3088894"/>
            <a:ext cx="4128173" cy="853119"/>
          </a:xfrm>
          <a:prstGeom prst="rect">
            <a:avLst/>
          </a:prstGeom>
          <a:noFill/>
          <a:ln>
            <a:noFill/>
          </a:ln>
        </p:spPr>
        <p:txBody>
          <a:bodyPr spcFirstLastPara="1" wrap="square" lIns="0" tIns="0" rIns="0" bIns="0" anchor="t" anchorCtr="0">
            <a:spAutoFit/>
          </a:bodyPr>
          <a:lstStyle/>
          <a:p>
            <a:pPr algn="ctr">
              <a:lnSpc>
                <a:spcPct val="108001"/>
              </a:lnSpc>
            </a:pPr>
            <a:r>
              <a:rPr lang="el-GR" sz="5133" b="1" dirty="0">
                <a:solidFill>
                  <a:srgbClr val="70C573"/>
                </a:solidFill>
                <a:latin typeface="Calibri"/>
                <a:ea typeface="Calibri"/>
                <a:cs typeface="Calibri"/>
                <a:sym typeface="Calibri"/>
              </a:rPr>
              <a:t>Ενημερωθείτε</a:t>
            </a:r>
            <a:endParaRPr sz="933" dirty="0"/>
          </a:p>
        </p:txBody>
      </p:sp>
      <p:pic>
        <p:nvPicPr>
          <p:cNvPr id="3" name="Picture 2" descr="Blue text on a white background&#10;&#10;AI-generated content may be incorrect.">
            <a:extLst>
              <a:ext uri="{FF2B5EF4-FFF2-40B4-BE49-F238E27FC236}">
                <a16:creationId xmlns:a16="http://schemas.microsoft.com/office/drawing/2014/main" id="{73DF7CE7-F4B6-8CDB-647A-C5B8F43EEE93}"/>
              </a:ext>
            </a:extLst>
          </p:cNvPr>
          <p:cNvPicPr>
            <a:picLocks noChangeAspect="1"/>
          </p:cNvPicPr>
          <p:nvPr/>
        </p:nvPicPr>
        <p:blipFill>
          <a:blip r:embed="rId14"/>
          <a:stretch>
            <a:fillRect/>
          </a:stretch>
        </p:blipFill>
        <p:spPr>
          <a:xfrm>
            <a:off x="4773455" y="5919230"/>
            <a:ext cx="2566079" cy="532186"/>
          </a:xfrm>
          <a:prstGeom prst="rect">
            <a:avLst/>
          </a:prstGeom>
        </p:spPr>
      </p:pic>
    </p:spTree>
    <p:extLst>
      <p:ext uri="{BB962C8B-B14F-4D97-AF65-F5344CB8AC3E}">
        <p14:creationId xmlns:p14="http://schemas.microsoft.com/office/powerpoint/2010/main" val="270127950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342"/>
        <p:cNvGrpSpPr/>
        <p:nvPr/>
      </p:nvGrpSpPr>
      <p:grpSpPr>
        <a:xfrm>
          <a:off x="0" y="0"/>
          <a:ext cx="0" cy="0"/>
          <a:chOff x="0" y="0"/>
          <a:chExt cx="0" cy="0"/>
        </a:xfrm>
      </p:grpSpPr>
      <p:sp>
        <p:nvSpPr>
          <p:cNvPr id="343" name="Google Shape;343;p15"/>
          <p:cNvSpPr/>
          <p:nvPr/>
        </p:nvSpPr>
        <p:spPr>
          <a:xfrm>
            <a:off x="0" y="0"/>
            <a:ext cx="12192000" cy="797497"/>
          </a:xfrm>
          <a:custGeom>
            <a:avLst/>
            <a:gdLst/>
            <a:ahLst/>
            <a:cxnLst/>
            <a:rect l="l" t="t" r="r" b="b"/>
            <a:pathLst>
              <a:path w="24384000" h="1594993" extrusionOk="0">
                <a:moveTo>
                  <a:pt x="0" y="0"/>
                </a:moveTo>
                <a:lnTo>
                  <a:pt x="24384000" y="0"/>
                </a:lnTo>
                <a:lnTo>
                  <a:pt x="24384000" y="1594993"/>
                </a:lnTo>
                <a:lnTo>
                  <a:pt x="0" y="1594993"/>
                </a:lnTo>
                <a:close/>
              </a:path>
            </a:pathLst>
          </a:custGeom>
          <a:solidFill>
            <a:srgbClr val="70C573"/>
          </a:solidFill>
          <a:ln>
            <a:noFill/>
          </a:ln>
        </p:spPr>
        <p:txBody>
          <a:bodyPr/>
          <a:lstStyle/>
          <a:p>
            <a:endParaRPr lang="el-GR" sz="933"/>
          </a:p>
        </p:txBody>
      </p:sp>
      <p:sp>
        <p:nvSpPr>
          <p:cNvPr id="344" name="Google Shape;344;p15" descr="Imagen 43"/>
          <p:cNvSpPr/>
          <p:nvPr/>
        </p:nvSpPr>
        <p:spPr>
          <a:xfrm>
            <a:off x="0" y="0"/>
            <a:ext cx="12192000" cy="6858000"/>
          </a:xfrm>
          <a:custGeom>
            <a:avLst/>
            <a:gdLst/>
            <a:ahLst/>
            <a:cxnLst/>
            <a:rect l="l" t="t" r="r" b="b"/>
            <a:pathLst>
              <a:path w="24384000" h="13716000" extrusionOk="0">
                <a:moveTo>
                  <a:pt x="0" y="0"/>
                </a:moveTo>
                <a:lnTo>
                  <a:pt x="24384000" y="0"/>
                </a:lnTo>
                <a:lnTo>
                  <a:pt x="24384000" y="13716000"/>
                </a:lnTo>
                <a:lnTo>
                  <a:pt x="0" y="13716000"/>
                </a:lnTo>
                <a:lnTo>
                  <a:pt x="0" y="0"/>
                </a:lnTo>
                <a:close/>
              </a:path>
            </a:pathLst>
          </a:custGeom>
          <a:blipFill rotWithShape="1">
            <a:blip r:embed="rId3">
              <a:alphaModFix/>
            </a:blip>
            <a:stretch>
              <a:fillRect r="-86"/>
            </a:stretch>
          </a:blipFill>
          <a:ln>
            <a:noFill/>
          </a:ln>
        </p:spPr>
        <p:txBody>
          <a:bodyPr/>
          <a:lstStyle/>
          <a:p>
            <a:endParaRPr lang="el-GR" sz="933"/>
          </a:p>
        </p:txBody>
      </p:sp>
      <p:sp>
        <p:nvSpPr>
          <p:cNvPr id="345" name="Google Shape;345;p15"/>
          <p:cNvSpPr/>
          <p:nvPr/>
        </p:nvSpPr>
        <p:spPr>
          <a:xfrm>
            <a:off x="-4763" y="-4763"/>
            <a:ext cx="12201525" cy="6867525"/>
          </a:xfrm>
          <a:custGeom>
            <a:avLst/>
            <a:gdLst/>
            <a:ahLst/>
            <a:cxnLst/>
            <a:rect l="l" t="t" r="r" b="b"/>
            <a:pathLst>
              <a:path w="24403050" h="13735050" extrusionOk="0">
                <a:moveTo>
                  <a:pt x="9525" y="0"/>
                </a:moveTo>
                <a:lnTo>
                  <a:pt x="24393525" y="0"/>
                </a:lnTo>
                <a:cubicBezTo>
                  <a:pt x="24398732" y="0"/>
                  <a:pt x="24403050" y="4318"/>
                  <a:pt x="24403050" y="9525"/>
                </a:cubicBezTo>
                <a:lnTo>
                  <a:pt x="24403050" y="13725525"/>
                </a:lnTo>
                <a:cubicBezTo>
                  <a:pt x="24403050" y="13730732"/>
                  <a:pt x="24398732" y="13735050"/>
                  <a:pt x="24393525" y="13735050"/>
                </a:cubicBezTo>
                <a:lnTo>
                  <a:pt x="9525" y="13735050"/>
                </a:lnTo>
                <a:cubicBezTo>
                  <a:pt x="4318" y="13735050"/>
                  <a:pt x="0" y="13730732"/>
                  <a:pt x="0" y="13725525"/>
                </a:cubicBezTo>
                <a:lnTo>
                  <a:pt x="0" y="9525"/>
                </a:lnTo>
                <a:cubicBezTo>
                  <a:pt x="0" y="4318"/>
                  <a:pt x="4318" y="0"/>
                  <a:pt x="9525" y="0"/>
                </a:cubicBezTo>
                <a:moveTo>
                  <a:pt x="9525" y="19050"/>
                </a:moveTo>
                <a:lnTo>
                  <a:pt x="9525" y="9525"/>
                </a:lnTo>
                <a:lnTo>
                  <a:pt x="19050" y="9525"/>
                </a:lnTo>
                <a:lnTo>
                  <a:pt x="19050" y="13725525"/>
                </a:lnTo>
                <a:lnTo>
                  <a:pt x="9525" y="13725525"/>
                </a:lnTo>
                <a:lnTo>
                  <a:pt x="9525" y="13716000"/>
                </a:lnTo>
                <a:lnTo>
                  <a:pt x="24393525" y="13716000"/>
                </a:lnTo>
                <a:lnTo>
                  <a:pt x="24393525" y="13725525"/>
                </a:lnTo>
                <a:lnTo>
                  <a:pt x="24384000" y="13725525"/>
                </a:lnTo>
                <a:lnTo>
                  <a:pt x="24384000" y="9525"/>
                </a:lnTo>
                <a:lnTo>
                  <a:pt x="24393525" y="9525"/>
                </a:lnTo>
                <a:lnTo>
                  <a:pt x="24393525" y="19050"/>
                </a:lnTo>
                <a:lnTo>
                  <a:pt x="9525" y="19050"/>
                </a:lnTo>
                <a:close/>
              </a:path>
            </a:pathLst>
          </a:custGeom>
          <a:solidFill>
            <a:srgbClr val="70C573"/>
          </a:solidFill>
          <a:ln>
            <a:noFill/>
          </a:ln>
        </p:spPr>
        <p:txBody>
          <a:bodyPr spcFirstLastPara="1" wrap="square" lIns="60950" tIns="60950" rIns="60950" bIns="60950" anchor="ctr" anchorCtr="0">
            <a:noAutofit/>
          </a:bodyPr>
          <a:lstStyle/>
          <a:p>
            <a:endParaRPr sz="933"/>
          </a:p>
        </p:txBody>
      </p:sp>
      <p:sp>
        <p:nvSpPr>
          <p:cNvPr id="346" name="Google Shape;346;p15"/>
          <p:cNvSpPr/>
          <p:nvPr/>
        </p:nvSpPr>
        <p:spPr>
          <a:xfrm>
            <a:off x="2172708" y="2774849"/>
            <a:ext cx="7839457" cy="45720"/>
          </a:xfrm>
          <a:custGeom>
            <a:avLst/>
            <a:gdLst/>
            <a:ahLst/>
            <a:cxnLst/>
            <a:rect l="l" t="t" r="r" b="b"/>
            <a:pathLst>
              <a:path w="15678913" h="91440" extrusionOk="0">
                <a:moveTo>
                  <a:pt x="15678913" y="0"/>
                </a:moveTo>
                <a:lnTo>
                  <a:pt x="0" y="0"/>
                </a:lnTo>
                <a:lnTo>
                  <a:pt x="0" y="91440"/>
                </a:lnTo>
                <a:lnTo>
                  <a:pt x="15678913" y="91440"/>
                </a:lnTo>
                <a:close/>
              </a:path>
            </a:pathLst>
          </a:custGeom>
          <a:solidFill>
            <a:srgbClr val="70C573"/>
          </a:solidFill>
          <a:ln>
            <a:noFill/>
          </a:ln>
        </p:spPr>
        <p:txBody>
          <a:bodyPr/>
          <a:lstStyle/>
          <a:p>
            <a:endParaRPr lang="el-GR" sz="933"/>
          </a:p>
        </p:txBody>
      </p:sp>
      <p:sp>
        <p:nvSpPr>
          <p:cNvPr id="347" name="Google Shape;347;p15" descr="Imagen 30"/>
          <p:cNvSpPr/>
          <p:nvPr/>
        </p:nvSpPr>
        <p:spPr>
          <a:xfrm>
            <a:off x="2313452" y="3804382"/>
            <a:ext cx="1741742" cy="1747202"/>
          </a:xfrm>
          <a:custGeom>
            <a:avLst/>
            <a:gdLst/>
            <a:ahLst/>
            <a:cxnLst/>
            <a:rect l="l" t="t" r="r" b="b"/>
            <a:pathLst>
              <a:path w="3483483" h="3494405" extrusionOk="0">
                <a:moveTo>
                  <a:pt x="0" y="0"/>
                </a:moveTo>
                <a:lnTo>
                  <a:pt x="3483483" y="0"/>
                </a:lnTo>
                <a:lnTo>
                  <a:pt x="3483483" y="3494405"/>
                </a:lnTo>
                <a:lnTo>
                  <a:pt x="0" y="3494405"/>
                </a:lnTo>
                <a:lnTo>
                  <a:pt x="0" y="0"/>
                </a:lnTo>
                <a:close/>
              </a:path>
            </a:pathLst>
          </a:custGeom>
          <a:blipFill rotWithShape="1">
            <a:blip r:embed="rId4">
              <a:alphaModFix/>
            </a:blip>
            <a:stretch>
              <a:fillRect l="-68726" t="-230733" r="-486495" b="-61730"/>
            </a:stretch>
          </a:blipFill>
          <a:ln>
            <a:noFill/>
          </a:ln>
        </p:spPr>
        <p:txBody>
          <a:bodyPr/>
          <a:lstStyle/>
          <a:p>
            <a:endParaRPr lang="el-GR" sz="933"/>
          </a:p>
        </p:txBody>
      </p:sp>
      <p:sp>
        <p:nvSpPr>
          <p:cNvPr id="348" name="Google Shape;348;p15" descr="Imagen 31"/>
          <p:cNvSpPr/>
          <p:nvPr/>
        </p:nvSpPr>
        <p:spPr>
          <a:xfrm>
            <a:off x="5878286" y="3898638"/>
            <a:ext cx="3788220" cy="1985581"/>
          </a:xfrm>
          <a:custGeom>
            <a:avLst/>
            <a:gdLst/>
            <a:ahLst/>
            <a:cxnLst/>
            <a:rect l="l" t="t" r="r" b="b"/>
            <a:pathLst>
              <a:path w="7576439" h="3971163" extrusionOk="0">
                <a:moveTo>
                  <a:pt x="0" y="0"/>
                </a:moveTo>
                <a:lnTo>
                  <a:pt x="7576439" y="0"/>
                </a:lnTo>
                <a:lnTo>
                  <a:pt x="7576439" y="3971163"/>
                </a:lnTo>
                <a:lnTo>
                  <a:pt x="0" y="3971163"/>
                </a:lnTo>
                <a:lnTo>
                  <a:pt x="0" y="0"/>
                </a:lnTo>
                <a:close/>
              </a:path>
            </a:pathLst>
          </a:custGeom>
          <a:blipFill rotWithShape="1">
            <a:blip r:embed="rId4">
              <a:alphaModFix/>
            </a:blip>
            <a:stretch>
              <a:fillRect l="-120457" t="-193345" r="-80829" b="-51994"/>
            </a:stretch>
          </a:blipFill>
          <a:ln>
            <a:noFill/>
          </a:ln>
        </p:spPr>
        <p:txBody>
          <a:bodyPr/>
          <a:lstStyle/>
          <a:p>
            <a:endParaRPr lang="el-GR" sz="933"/>
          </a:p>
        </p:txBody>
      </p:sp>
      <p:sp>
        <p:nvSpPr>
          <p:cNvPr id="349" name="Google Shape;349;p15" descr="Imagen 32"/>
          <p:cNvSpPr/>
          <p:nvPr/>
        </p:nvSpPr>
        <p:spPr>
          <a:xfrm rot="2428976">
            <a:off x="3969979" y="1212104"/>
            <a:ext cx="1010920" cy="1985582"/>
          </a:xfrm>
          <a:custGeom>
            <a:avLst/>
            <a:gdLst/>
            <a:ahLst/>
            <a:cxnLst/>
            <a:rect l="l" t="t" r="r" b="b"/>
            <a:pathLst>
              <a:path w="2021840" h="3971163" extrusionOk="0">
                <a:moveTo>
                  <a:pt x="0" y="0"/>
                </a:moveTo>
                <a:lnTo>
                  <a:pt x="2021840" y="0"/>
                </a:lnTo>
                <a:lnTo>
                  <a:pt x="2021840" y="3971163"/>
                </a:lnTo>
                <a:lnTo>
                  <a:pt x="0" y="3971163"/>
                </a:lnTo>
                <a:lnTo>
                  <a:pt x="0" y="0"/>
                </a:lnTo>
                <a:close/>
              </a:path>
            </a:pathLst>
          </a:custGeom>
          <a:blipFill rotWithShape="1">
            <a:blip r:embed="rId4">
              <a:alphaModFix/>
            </a:blip>
            <a:stretch>
              <a:fillRect l="-726074" t="-193345" r="-302720" b="-51994"/>
            </a:stretch>
          </a:blipFill>
          <a:ln>
            <a:noFill/>
          </a:ln>
        </p:spPr>
        <p:txBody>
          <a:bodyPr/>
          <a:lstStyle/>
          <a:p>
            <a:endParaRPr lang="el-GR" sz="933"/>
          </a:p>
        </p:txBody>
      </p:sp>
      <p:sp>
        <p:nvSpPr>
          <p:cNvPr id="350" name="Google Shape;350;p15" descr="Imagen 33"/>
          <p:cNvSpPr/>
          <p:nvPr/>
        </p:nvSpPr>
        <p:spPr>
          <a:xfrm rot="-9681207">
            <a:off x="1249217" y="3268981"/>
            <a:ext cx="832422" cy="937323"/>
          </a:xfrm>
          <a:custGeom>
            <a:avLst/>
            <a:gdLst/>
            <a:ahLst/>
            <a:cxnLst/>
            <a:rect l="l" t="t" r="r" b="b"/>
            <a:pathLst>
              <a:path w="1664843" h="1874647" extrusionOk="0">
                <a:moveTo>
                  <a:pt x="0" y="0"/>
                </a:moveTo>
                <a:lnTo>
                  <a:pt x="1664843" y="0"/>
                </a:lnTo>
                <a:lnTo>
                  <a:pt x="1664843" y="1874647"/>
                </a:lnTo>
                <a:lnTo>
                  <a:pt x="0" y="1874647"/>
                </a:lnTo>
                <a:lnTo>
                  <a:pt x="0" y="0"/>
                </a:lnTo>
                <a:close/>
              </a:path>
            </a:pathLst>
          </a:custGeom>
          <a:blipFill rotWithShape="1">
            <a:blip r:embed="rId5">
              <a:alphaModFix/>
            </a:blip>
            <a:stretch>
              <a:fillRect l="-2259774" t="-1074415" r="-1063711" b="-654408"/>
            </a:stretch>
          </a:blipFill>
          <a:ln>
            <a:noFill/>
          </a:ln>
        </p:spPr>
        <p:txBody>
          <a:bodyPr/>
          <a:lstStyle/>
          <a:p>
            <a:endParaRPr lang="el-GR" sz="933"/>
          </a:p>
        </p:txBody>
      </p:sp>
      <p:sp>
        <p:nvSpPr>
          <p:cNvPr id="351" name="Google Shape;351;p15" descr="Imagen 34"/>
          <p:cNvSpPr/>
          <p:nvPr/>
        </p:nvSpPr>
        <p:spPr>
          <a:xfrm rot="-9681207">
            <a:off x="7509900" y="2039069"/>
            <a:ext cx="496761" cy="559372"/>
          </a:xfrm>
          <a:custGeom>
            <a:avLst/>
            <a:gdLst/>
            <a:ahLst/>
            <a:cxnLst/>
            <a:rect l="l" t="t" r="r" b="b"/>
            <a:pathLst>
              <a:path w="993521" h="1118743" extrusionOk="0">
                <a:moveTo>
                  <a:pt x="0" y="0"/>
                </a:moveTo>
                <a:lnTo>
                  <a:pt x="993521" y="0"/>
                </a:lnTo>
                <a:lnTo>
                  <a:pt x="993521" y="1118743"/>
                </a:lnTo>
                <a:lnTo>
                  <a:pt x="0" y="1118743"/>
                </a:lnTo>
                <a:lnTo>
                  <a:pt x="0" y="0"/>
                </a:lnTo>
                <a:close/>
              </a:path>
            </a:pathLst>
          </a:custGeom>
          <a:blipFill rotWithShape="1">
            <a:blip r:embed="rId6">
              <a:alphaModFix/>
            </a:blip>
            <a:stretch>
              <a:fillRect l="-2259002" t="-1077154" r="-1063313" b="-656362"/>
            </a:stretch>
          </a:blipFill>
          <a:ln>
            <a:noFill/>
          </a:ln>
        </p:spPr>
        <p:txBody>
          <a:bodyPr/>
          <a:lstStyle/>
          <a:p>
            <a:endParaRPr lang="el-GR" sz="933"/>
          </a:p>
        </p:txBody>
      </p:sp>
      <p:sp>
        <p:nvSpPr>
          <p:cNvPr id="352" name="Google Shape;352;p15" descr="Imagen 35"/>
          <p:cNvSpPr/>
          <p:nvPr/>
        </p:nvSpPr>
        <p:spPr>
          <a:xfrm rot="-9681207">
            <a:off x="10299141" y="3261898"/>
            <a:ext cx="598678" cy="674116"/>
          </a:xfrm>
          <a:custGeom>
            <a:avLst/>
            <a:gdLst/>
            <a:ahLst/>
            <a:cxnLst/>
            <a:rect l="l" t="t" r="r" b="b"/>
            <a:pathLst>
              <a:path w="1197356" h="1348232" extrusionOk="0">
                <a:moveTo>
                  <a:pt x="0" y="0"/>
                </a:moveTo>
                <a:lnTo>
                  <a:pt x="1197356" y="0"/>
                </a:lnTo>
                <a:lnTo>
                  <a:pt x="1197356" y="1348232"/>
                </a:lnTo>
                <a:lnTo>
                  <a:pt x="0" y="1348232"/>
                </a:lnTo>
                <a:lnTo>
                  <a:pt x="0" y="0"/>
                </a:lnTo>
                <a:close/>
              </a:path>
            </a:pathLst>
          </a:custGeom>
          <a:blipFill rotWithShape="1">
            <a:blip r:embed="rId7">
              <a:alphaModFix/>
            </a:blip>
            <a:stretch>
              <a:fillRect l="-2259002" t="-1075792" r="-1063313" b="-655375"/>
            </a:stretch>
          </a:blipFill>
          <a:ln>
            <a:noFill/>
          </a:ln>
        </p:spPr>
        <p:txBody>
          <a:bodyPr/>
          <a:lstStyle/>
          <a:p>
            <a:endParaRPr lang="el-GR" sz="933"/>
          </a:p>
        </p:txBody>
      </p:sp>
      <p:sp>
        <p:nvSpPr>
          <p:cNvPr id="353" name="Google Shape;353;p15" descr="Imagen 36"/>
          <p:cNvSpPr/>
          <p:nvPr/>
        </p:nvSpPr>
        <p:spPr>
          <a:xfrm rot="-9681207">
            <a:off x="1726268" y="4118509"/>
            <a:ext cx="332994" cy="374967"/>
          </a:xfrm>
          <a:custGeom>
            <a:avLst/>
            <a:gdLst/>
            <a:ahLst/>
            <a:cxnLst/>
            <a:rect l="l" t="t" r="r" b="b"/>
            <a:pathLst>
              <a:path w="665988" h="749935" extrusionOk="0">
                <a:moveTo>
                  <a:pt x="0" y="0"/>
                </a:moveTo>
                <a:lnTo>
                  <a:pt x="665988" y="0"/>
                </a:lnTo>
                <a:lnTo>
                  <a:pt x="665988" y="749935"/>
                </a:lnTo>
                <a:lnTo>
                  <a:pt x="0" y="749935"/>
                </a:lnTo>
                <a:lnTo>
                  <a:pt x="0" y="0"/>
                </a:lnTo>
                <a:close/>
              </a:path>
            </a:pathLst>
          </a:custGeom>
          <a:blipFill rotWithShape="1">
            <a:blip r:embed="rId8">
              <a:alphaModFix/>
            </a:blip>
            <a:stretch>
              <a:fillRect l="-2259002" t="-1075989" r="-1063313" b="-655513"/>
            </a:stretch>
          </a:blipFill>
          <a:ln>
            <a:noFill/>
          </a:ln>
        </p:spPr>
        <p:txBody>
          <a:bodyPr/>
          <a:lstStyle/>
          <a:p>
            <a:endParaRPr lang="el-GR" sz="933"/>
          </a:p>
        </p:txBody>
      </p:sp>
      <p:sp>
        <p:nvSpPr>
          <p:cNvPr id="354" name="Google Shape;354;p15" descr="Imagen 37"/>
          <p:cNvSpPr/>
          <p:nvPr/>
        </p:nvSpPr>
        <p:spPr>
          <a:xfrm rot="-9681207">
            <a:off x="10217898" y="2525467"/>
            <a:ext cx="657797" cy="740665"/>
          </a:xfrm>
          <a:custGeom>
            <a:avLst/>
            <a:gdLst/>
            <a:ahLst/>
            <a:cxnLst/>
            <a:rect l="l" t="t" r="r" b="b"/>
            <a:pathLst>
              <a:path w="1315593" h="1481328" extrusionOk="0">
                <a:moveTo>
                  <a:pt x="0" y="0"/>
                </a:moveTo>
                <a:lnTo>
                  <a:pt x="1315593" y="0"/>
                </a:lnTo>
                <a:lnTo>
                  <a:pt x="1315593" y="1481328"/>
                </a:lnTo>
                <a:lnTo>
                  <a:pt x="0" y="1481328"/>
                </a:lnTo>
                <a:lnTo>
                  <a:pt x="0" y="0"/>
                </a:lnTo>
                <a:close/>
              </a:path>
            </a:pathLst>
          </a:custGeom>
          <a:blipFill rotWithShape="1">
            <a:blip r:embed="rId9">
              <a:alphaModFix/>
            </a:blip>
            <a:stretch>
              <a:fillRect l="-2258198" t="-1078755" r="-1062951" b="-657455"/>
            </a:stretch>
          </a:blipFill>
          <a:ln>
            <a:noFill/>
          </a:ln>
        </p:spPr>
        <p:txBody>
          <a:bodyPr/>
          <a:lstStyle/>
          <a:p>
            <a:endParaRPr lang="el-GR" sz="933"/>
          </a:p>
        </p:txBody>
      </p:sp>
      <p:sp>
        <p:nvSpPr>
          <p:cNvPr id="355" name="Google Shape;355;p15" descr="Imagen 38"/>
          <p:cNvSpPr/>
          <p:nvPr/>
        </p:nvSpPr>
        <p:spPr>
          <a:xfrm>
            <a:off x="2068073" y="1117231"/>
            <a:ext cx="2065337" cy="2148141"/>
          </a:xfrm>
          <a:custGeom>
            <a:avLst/>
            <a:gdLst/>
            <a:ahLst/>
            <a:cxnLst/>
            <a:rect l="l" t="t" r="r" b="b"/>
            <a:pathLst>
              <a:path w="4130675" h="4296283" extrusionOk="0">
                <a:moveTo>
                  <a:pt x="0" y="0"/>
                </a:moveTo>
                <a:lnTo>
                  <a:pt x="4130675" y="0"/>
                </a:lnTo>
                <a:lnTo>
                  <a:pt x="4130675" y="4296283"/>
                </a:lnTo>
                <a:lnTo>
                  <a:pt x="0" y="4296283"/>
                </a:lnTo>
                <a:lnTo>
                  <a:pt x="0" y="0"/>
                </a:lnTo>
                <a:close/>
              </a:path>
            </a:pathLst>
          </a:custGeom>
          <a:blipFill rotWithShape="1">
            <a:blip r:embed="rId10">
              <a:alphaModFix/>
            </a:blip>
            <a:stretch>
              <a:fillRect l="-44240" t="-66314" r="-518142" b="-216563"/>
            </a:stretch>
          </a:blipFill>
          <a:ln>
            <a:noFill/>
          </a:ln>
        </p:spPr>
        <p:txBody>
          <a:bodyPr/>
          <a:lstStyle/>
          <a:p>
            <a:endParaRPr lang="el-GR" sz="933"/>
          </a:p>
        </p:txBody>
      </p:sp>
      <p:sp>
        <p:nvSpPr>
          <p:cNvPr id="356" name="Google Shape;356;p15" descr="Imagen 39"/>
          <p:cNvSpPr/>
          <p:nvPr/>
        </p:nvSpPr>
        <p:spPr>
          <a:xfrm>
            <a:off x="8107441" y="1569270"/>
            <a:ext cx="1733423" cy="1124839"/>
          </a:xfrm>
          <a:custGeom>
            <a:avLst/>
            <a:gdLst/>
            <a:ahLst/>
            <a:cxnLst/>
            <a:rect l="l" t="t" r="r" b="b"/>
            <a:pathLst>
              <a:path w="3466846" h="2249678" extrusionOk="0">
                <a:moveTo>
                  <a:pt x="0" y="0"/>
                </a:moveTo>
                <a:lnTo>
                  <a:pt x="3466846" y="0"/>
                </a:lnTo>
                <a:lnTo>
                  <a:pt x="3466846" y="2249678"/>
                </a:lnTo>
                <a:lnTo>
                  <a:pt x="0" y="2249678"/>
                </a:lnTo>
                <a:lnTo>
                  <a:pt x="0" y="0"/>
                </a:lnTo>
                <a:close/>
              </a:path>
            </a:pathLst>
          </a:custGeom>
          <a:blipFill rotWithShape="1">
            <a:blip r:embed="rId11">
              <a:alphaModFix/>
            </a:blip>
            <a:stretch>
              <a:fillRect l="-215254" t="-50376" r="-104067" b="-237912"/>
            </a:stretch>
          </a:blipFill>
          <a:ln>
            <a:noFill/>
          </a:ln>
        </p:spPr>
        <p:txBody>
          <a:bodyPr/>
          <a:lstStyle/>
          <a:p>
            <a:endParaRPr lang="el-GR" sz="933"/>
          </a:p>
        </p:txBody>
      </p:sp>
      <p:sp>
        <p:nvSpPr>
          <p:cNvPr id="357" name="Google Shape;357;p15"/>
          <p:cNvSpPr/>
          <p:nvPr/>
        </p:nvSpPr>
        <p:spPr>
          <a:xfrm>
            <a:off x="0" y="0"/>
            <a:ext cx="12192000" cy="6858000"/>
          </a:xfrm>
          <a:custGeom>
            <a:avLst/>
            <a:gdLst/>
            <a:ahLst/>
            <a:cxnLst/>
            <a:rect l="l" t="t" r="r" b="b"/>
            <a:pathLst>
              <a:path w="24384000" h="13716000" extrusionOk="0">
                <a:moveTo>
                  <a:pt x="0" y="0"/>
                </a:moveTo>
                <a:lnTo>
                  <a:pt x="24384000" y="0"/>
                </a:lnTo>
                <a:lnTo>
                  <a:pt x="24384000" y="13716000"/>
                </a:lnTo>
                <a:lnTo>
                  <a:pt x="0" y="13716000"/>
                </a:lnTo>
                <a:lnTo>
                  <a:pt x="0" y="0"/>
                </a:lnTo>
                <a:close/>
              </a:path>
            </a:pathLst>
          </a:custGeom>
          <a:blipFill rotWithShape="1">
            <a:blip r:embed="rId12">
              <a:alphaModFix/>
            </a:blip>
            <a:stretch>
              <a:fillRect l="-481" r="-480"/>
            </a:stretch>
          </a:blipFill>
          <a:ln>
            <a:noFill/>
          </a:ln>
        </p:spPr>
        <p:txBody>
          <a:bodyPr/>
          <a:lstStyle/>
          <a:p>
            <a:endParaRPr lang="el-GR" sz="933"/>
          </a:p>
        </p:txBody>
      </p:sp>
      <p:sp>
        <p:nvSpPr>
          <p:cNvPr id="358" name="Google Shape;358;p15"/>
          <p:cNvSpPr/>
          <p:nvPr/>
        </p:nvSpPr>
        <p:spPr>
          <a:xfrm>
            <a:off x="4938592" y="6172200"/>
            <a:ext cx="2314819" cy="494083"/>
          </a:xfrm>
          <a:custGeom>
            <a:avLst/>
            <a:gdLst/>
            <a:ahLst/>
            <a:cxnLst/>
            <a:rect l="l" t="t" r="r" b="b"/>
            <a:pathLst>
              <a:path w="3909187" h="834390" extrusionOk="0">
                <a:moveTo>
                  <a:pt x="0" y="0"/>
                </a:moveTo>
                <a:lnTo>
                  <a:pt x="3909187" y="0"/>
                </a:lnTo>
                <a:lnTo>
                  <a:pt x="3909187" y="834390"/>
                </a:lnTo>
                <a:lnTo>
                  <a:pt x="0" y="834390"/>
                </a:lnTo>
                <a:lnTo>
                  <a:pt x="0" y="0"/>
                </a:lnTo>
                <a:close/>
              </a:path>
            </a:pathLst>
          </a:custGeom>
          <a:blipFill rotWithShape="1">
            <a:blip r:embed="rId13">
              <a:alphaModFix/>
            </a:blip>
            <a:stretch>
              <a:fillRect l="-872" r="-872"/>
            </a:stretch>
          </a:blipFill>
          <a:ln>
            <a:noFill/>
          </a:ln>
        </p:spPr>
        <p:txBody>
          <a:bodyPr/>
          <a:lstStyle/>
          <a:p>
            <a:endParaRPr lang="el-GR" sz="933"/>
          </a:p>
        </p:txBody>
      </p:sp>
      <p:grpSp>
        <p:nvGrpSpPr>
          <p:cNvPr id="359" name="Google Shape;359;p15"/>
          <p:cNvGrpSpPr/>
          <p:nvPr/>
        </p:nvGrpSpPr>
        <p:grpSpPr>
          <a:xfrm>
            <a:off x="3184311" y="2303860"/>
            <a:ext cx="7362492" cy="1125141"/>
            <a:chOff x="0" y="-38100"/>
            <a:chExt cx="2908639" cy="444500"/>
          </a:xfrm>
        </p:grpSpPr>
        <p:sp>
          <p:nvSpPr>
            <p:cNvPr id="360" name="Google Shape;360;p15"/>
            <p:cNvSpPr/>
            <p:nvPr/>
          </p:nvSpPr>
          <p:spPr>
            <a:xfrm>
              <a:off x="0" y="0"/>
              <a:ext cx="2908639" cy="406400"/>
            </a:xfrm>
            <a:custGeom>
              <a:avLst/>
              <a:gdLst/>
              <a:ahLst/>
              <a:cxnLst/>
              <a:rect l="l" t="t" r="r" b="b"/>
              <a:pathLst>
                <a:path w="2908639" h="406400" extrusionOk="0">
                  <a:moveTo>
                    <a:pt x="0" y="0"/>
                  </a:moveTo>
                  <a:lnTo>
                    <a:pt x="2908639" y="0"/>
                  </a:lnTo>
                  <a:lnTo>
                    <a:pt x="2908639" y="406400"/>
                  </a:lnTo>
                  <a:lnTo>
                    <a:pt x="0" y="406400"/>
                  </a:lnTo>
                  <a:close/>
                </a:path>
              </a:pathLst>
            </a:custGeom>
            <a:solidFill>
              <a:srgbClr val="BFC2CF"/>
            </a:solidFill>
            <a:ln>
              <a:noFill/>
            </a:ln>
          </p:spPr>
          <p:txBody>
            <a:bodyPr/>
            <a:lstStyle/>
            <a:p>
              <a:endParaRPr lang="el-GR" sz="933"/>
            </a:p>
          </p:txBody>
        </p:sp>
        <p:sp>
          <p:nvSpPr>
            <p:cNvPr id="361" name="Google Shape;361;p15"/>
            <p:cNvSpPr txBox="1"/>
            <p:nvPr/>
          </p:nvSpPr>
          <p:spPr>
            <a:xfrm>
              <a:off x="0" y="-38100"/>
              <a:ext cx="2908639" cy="444500"/>
            </a:xfrm>
            <a:prstGeom prst="rect">
              <a:avLst/>
            </a:prstGeom>
            <a:noFill/>
            <a:ln>
              <a:noFill/>
            </a:ln>
          </p:spPr>
          <p:txBody>
            <a:bodyPr spcFirstLastPara="1" wrap="square" lIns="33867" tIns="33867" rIns="33867" bIns="33867" anchor="ctr" anchorCtr="0">
              <a:noAutofit/>
            </a:bodyPr>
            <a:lstStyle/>
            <a:p>
              <a:pPr algn="ctr">
                <a:lnSpc>
                  <a:spcPct val="147722"/>
                </a:lnSpc>
              </a:pPr>
              <a:endParaRPr sz="1200">
                <a:solidFill>
                  <a:schemeClr val="dk1"/>
                </a:solidFill>
                <a:latin typeface="Calibri"/>
                <a:ea typeface="Calibri"/>
                <a:cs typeface="Calibri"/>
                <a:sym typeface="Calibri"/>
              </a:endParaRPr>
            </a:p>
          </p:txBody>
        </p:sp>
      </p:grpSp>
      <p:sp>
        <p:nvSpPr>
          <p:cNvPr id="362" name="Google Shape;362;p15"/>
          <p:cNvSpPr txBox="1"/>
          <p:nvPr/>
        </p:nvSpPr>
        <p:spPr>
          <a:xfrm>
            <a:off x="4765080" y="3088894"/>
            <a:ext cx="2661841" cy="853119"/>
          </a:xfrm>
          <a:prstGeom prst="rect">
            <a:avLst/>
          </a:prstGeom>
          <a:noFill/>
          <a:ln>
            <a:noFill/>
          </a:ln>
        </p:spPr>
        <p:txBody>
          <a:bodyPr spcFirstLastPara="1" wrap="square" lIns="0" tIns="0" rIns="0" bIns="0" anchor="t" anchorCtr="0">
            <a:spAutoFit/>
          </a:bodyPr>
          <a:lstStyle/>
          <a:p>
            <a:pPr algn="ctr">
              <a:lnSpc>
                <a:spcPct val="108001"/>
              </a:lnSpc>
            </a:pPr>
            <a:r>
              <a:rPr lang="el-GR" sz="5133" b="1" dirty="0">
                <a:solidFill>
                  <a:srgbClr val="70C573"/>
                </a:solidFill>
                <a:latin typeface="Calibri"/>
                <a:ea typeface="Calibri"/>
                <a:cs typeface="Calibri"/>
                <a:sym typeface="Calibri"/>
              </a:rPr>
              <a:t>Εταίροι</a:t>
            </a:r>
            <a:endParaRPr sz="933" dirty="0"/>
          </a:p>
        </p:txBody>
      </p:sp>
      <p:pic>
        <p:nvPicPr>
          <p:cNvPr id="3" name="Picture 2" descr="Blue text on a white background&#10;&#10;AI-generated content may be incorrect.">
            <a:extLst>
              <a:ext uri="{FF2B5EF4-FFF2-40B4-BE49-F238E27FC236}">
                <a16:creationId xmlns:a16="http://schemas.microsoft.com/office/drawing/2014/main" id="{E38810CA-4E01-A7F0-DE90-162159C9DD8A}"/>
              </a:ext>
            </a:extLst>
          </p:cNvPr>
          <p:cNvPicPr>
            <a:picLocks noChangeAspect="1"/>
          </p:cNvPicPr>
          <p:nvPr/>
        </p:nvPicPr>
        <p:blipFill>
          <a:blip r:embed="rId14"/>
          <a:stretch>
            <a:fillRect/>
          </a:stretch>
        </p:blipFill>
        <p:spPr>
          <a:xfrm>
            <a:off x="4938592" y="6172200"/>
            <a:ext cx="2404065" cy="494083"/>
          </a:xfrm>
          <a:prstGeom prst="rect">
            <a:avLst/>
          </a:prstGeom>
        </p:spPr>
      </p:pic>
    </p:spTree>
  </p:cSld>
  <p:clrMapOvr>
    <a:masterClrMapping/>
  </p:clrMapOvr>
</p:sld>
</file>

<file path=ppt/theme/theme1.xml><?xml version="1.0" encoding="utf-8"?>
<a:theme xmlns:a="http://schemas.openxmlformats.org/drawingml/2006/main" name="CARDET Course template">
  <a:themeElements>
    <a:clrScheme name="CARDET Course template">
      <a:dk1>
        <a:srgbClr val="2C2C2C"/>
      </a:dk1>
      <a:lt1>
        <a:srgbClr val="F2F2F2"/>
      </a:lt1>
      <a:dk2>
        <a:srgbClr val="A7A7A7"/>
      </a:dk2>
      <a:lt2>
        <a:srgbClr val="535353"/>
      </a:lt2>
      <a:accent1>
        <a:srgbClr val="70C573"/>
      </a:accent1>
      <a:accent2>
        <a:srgbClr val="211B38"/>
      </a:accent2>
      <a:accent3>
        <a:srgbClr val="6D697D"/>
      </a:accent3>
      <a:accent4>
        <a:srgbClr val="D38756"/>
      </a:accent4>
      <a:accent5>
        <a:srgbClr val="8DC2EE"/>
      </a:accent5>
      <a:accent6>
        <a:srgbClr val="A56793"/>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ARDET Course template">
  <a:themeElements>
    <a:clrScheme name="CARDET Course template">
      <a:dk1>
        <a:srgbClr val="000000"/>
      </a:dk1>
      <a:lt1>
        <a:srgbClr val="FFFFFF"/>
      </a:lt1>
      <a:dk2>
        <a:srgbClr val="A7A7A7"/>
      </a:dk2>
      <a:lt2>
        <a:srgbClr val="535353"/>
      </a:lt2>
      <a:accent1>
        <a:srgbClr val="70C573"/>
      </a:accent1>
      <a:accent2>
        <a:srgbClr val="211B38"/>
      </a:accent2>
      <a:accent3>
        <a:srgbClr val="6D697D"/>
      </a:accent3>
      <a:accent4>
        <a:srgbClr val="D38756"/>
      </a:accent4>
      <a:accent5>
        <a:srgbClr val="8DC2EE"/>
      </a:accent5>
      <a:accent6>
        <a:srgbClr val="A56793"/>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170</TotalTime>
  <Words>708</Words>
  <Application>Microsoft Office PowerPoint</Application>
  <PresentationFormat>Widescreen</PresentationFormat>
  <Paragraphs>66</Paragraphs>
  <Slides>9</Slides>
  <Notes>9</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9</vt:i4>
      </vt:variant>
    </vt:vector>
  </HeadingPairs>
  <TitlesOfParts>
    <vt:vector size="14" baseType="lpstr">
      <vt:lpstr>Press Start 2P</vt:lpstr>
      <vt:lpstr>Arial</vt:lpstr>
      <vt:lpstr>Open Sans</vt:lpstr>
      <vt:lpstr>Calibri</vt:lpstr>
      <vt:lpstr>CARDET Course template</vt:lpstr>
      <vt:lpstr>PowerPoint Presentation</vt:lpstr>
      <vt:lpstr>PowerPoint Presentation</vt:lpstr>
      <vt:lpstr>PowerPoint Presentation</vt:lpstr>
      <vt:lpstr>Τεχνολογίες που Μεταμορφώνουν τον Τουρισμό</vt:lpstr>
      <vt:lpstr>Έξυπνος &amp; Συνδεδεμένος Τουρισμός</vt:lpstr>
      <vt:lpstr>Εξασφαλίζοντας το μέλλον του τουρισμού</vt:lpstr>
      <vt:lpstr>Διαμορφώνοντας το μέλλον του τουρισμού με την τεχνολογία</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ModifiedBy>Constantinos Tsouris</cp:lastModifiedBy>
  <cp:revision>6</cp:revision>
  <dcterms:modified xsi:type="dcterms:W3CDTF">2025-07-08T11:52:45Z</dcterms:modified>
</cp:coreProperties>
</file>